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 id="2147483848" r:id="rId2"/>
    <p:sldMasterId id="2147483866" r:id="rId3"/>
  </p:sldMasterIdLst>
  <p:notesMasterIdLst>
    <p:notesMasterId r:id="rId47"/>
  </p:notesMasterIdLst>
  <p:sldIdLst>
    <p:sldId id="256" r:id="rId4"/>
    <p:sldId id="261" r:id="rId5"/>
    <p:sldId id="262" r:id="rId6"/>
    <p:sldId id="257" r:id="rId7"/>
    <p:sldId id="258" r:id="rId8"/>
    <p:sldId id="259" r:id="rId9"/>
    <p:sldId id="264" r:id="rId10"/>
    <p:sldId id="263" r:id="rId11"/>
    <p:sldId id="265" r:id="rId12"/>
    <p:sldId id="266" r:id="rId13"/>
    <p:sldId id="267" r:id="rId14"/>
    <p:sldId id="268" r:id="rId15"/>
    <p:sldId id="269" r:id="rId16"/>
    <p:sldId id="270" r:id="rId17"/>
    <p:sldId id="276" r:id="rId18"/>
    <p:sldId id="271" r:id="rId19"/>
    <p:sldId id="272" r:id="rId20"/>
    <p:sldId id="300" r:id="rId21"/>
    <p:sldId id="273" r:id="rId22"/>
    <p:sldId id="274" r:id="rId23"/>
    <p:sldId id="275" r:id="rId24"/>
    <p:sldId id="298" r:id="rId25"/>
    <p:sldId id="299" r:id="rId26"/>
    <p:sldId id="278" r:id="rId27"/>
    <p:sldId id="279" r:id="rId28"/>
    <p:sldId id="280" r:id="rId29"/>
    <p:sldId id="281" r:id="rId30"/>
    <p:sldId id="282" r:id="rId31"/>
    <p:sldId id="284" r:id="rId32"/>
    <p:sldId id="283" r:id="rId33"/>
    <p:sldId id="285" r:id="rId34"/>
    <p:sldId id="286" r:id="rId35"/>
    <p:sldId id="287" r:id="rId36"/>
    <p:sldId id="288" r:id="rId37"/>
    <p:sldId id="293" r:id="rId38"/>
    <p:sldId id="289" r:id="rId39"/>
    <p:sldId id="295" r:id="rId40"/>
    <p:sldId id="296" r:id="rId41"/>
    <p:sldId id="294" r:id="rId42"/>
    <p:sldId id="290" r:id="rId43"/>
    <p:sldId id="291" r:id="rId44"/>
    <p:sldId id="292" r:id="rId45"/>
    <p:sldId id="29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8.xml.rels><?xml version="1.0" encoding="UTF-8" standalone="yes"?>
<Relationships xmlns="http://schemas.openxmlformats.org/package/2006/relationships"><Relationship Id="rId1" Type="http://schemas.openxmlformats.org/officeDocument/2006/relationships/hyperlink" Target="http://paal.meb.k12.tr/"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8.xml.rels><?xml version="1.0" encoding="UTF-8" standalone="yes"?>
<Relationships xmlns="http://schemas.openxmlformats.org/package/2006/relationships"><Relationship Id="rId1" Type="http://schemas.openxmlformats.org/officeDocument/2006/relationships/hyperlink" Target="http://paal.meb.k12.tr/"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F7D3D-4C37-4036-B2AB-B552D99C40C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C15E0F8-E94D-4C29-B830-65EED185FECE}">
      <dgm:prSet/>
      <dgm:spPr/>
      <dgm:t>
        <a:bodyPr/>
        <a:lstStyle/>
        <a:p>
          <a:r>
            <a:rPr lang="tr-TR"/>
            <a:t>Anadolu Lisesi‘nin amaçları; öğrencilerin ilgi, yetenek ve başarılarına göre yükseköğretim programlarına hazırlanmalarını, yabancı dili, dünyadaki bilimsel ve teknolojik gelişmeleri izleyebilecek düzeyde öğrenmelerini sağlamaktır. </a:t>
          </a:r>
          <a:endParaRPr lang="en-US"/>
        </a:p>
      </dgm:t>
    </dgm:pt>
    <dgm:pt modelId="{7DB5A87F-765A-4420-A045-2304C2E3DA5C}" type="parTrans" cxnId="{D1D4EC4F-1BCA-4B65-85B5-957E11793157}">
      <dgm:prSet/>
      <dgm:spPr/>
      <dgm:t>
        <a:bodyPr/>
        <a:lstStyle/>
        <a:p>
          <a:endParaRPr lang="en-US"/>
        </a:p>
      </dgm:t>
    </dgm:pt>
    <dgm:pt modelId="{32360B2C-F2D6-4D47-90E4-7317E73C863C}" type="sibTrans" cxnId="{D1D4EC4F-1BCA-4B65-85B5-957E11793157}">
      <dgm:prSet/>
      <dgm:spPr/>
      <dgm:t>
        <a:bodyPr/>
        <a:lstStyle/>
        <a:p>
          <a:endParaRPr lang="en-US"/>
        </a:p>
      </dgm:t>
    </dgm:pt>
    <dgm:pt modelId="{2D872131-A6D9-4F86-B67A-97527FCD034B}">
      <dgm:prSet/>
      <dgm:spPr/>
      <dgm:t>
        <a:bodyPr/>
        <a:lstStyle/>
        <a:p>
          <a:r>
            <a:rPr lang="tr-TR"/>
            <a:t>Öğrenim süreleri 4 yıldır.</a:t>
          </a:r>
          <a:endParaRPr lang="en-US"/>
        </a:p>
      </dgm:t>
    </dgm:pt>
    <dgm:pt modelId="{7AB44686-0147-4F2B-ADA7-3FDF4F9609DC}" type="parTrans" cxnId="{1957BF36-8226-4618-B60D-1C15BD21B799}">
      <dgm:prSet/>
      <dgm:spPr/>
      <dgm:t>
        <a:bodyPr/>
        <a:lstStyle/>
        <a:p>
          <a:endParaRPr lang="en-US"/>
        </a:p>
      </dgm:t>
    </dgm:pt>
    <dgm:pt modelId="{4E138F5B-F838-4D7E-8249-24D47AA9ECE8}" type="sibTrans" cxnId="{1957BF36-8226-4618-B60D-1C15BD21B799}">
      <dgm:prSet/>
      <dgm:spPr/>
      <dgm:t>
        <a:bodyPr/>
        <a:lstStyle/>
        <a:p>
          <a:endParaRPr lang="en-US"/>
        </a:p>
      </dgm:t>
    </dgm:pt>
    <dgm:pt modelId="{4C47172B-58DA-4890-AD61-E03AE3F16A26}">
      <dgm:prSet/>
      <dgm:spPr/>
      <dgm:t>
        <a:bodyPr/>
        <a:lstStyle/>
        <a:p>
          <a:r>
            <a:rPr lang="tr-TR" dirty="0"/>
            <a:t>Okulumuz yerel yerleştirme ile öğrenci almaktadır.</a:t>
          </a:r>
          <a:r>
            <a:rPr lang="tr-TR" b="1" dirty="0">
              <a:solidFill>
                <a:srgbClr val="FF0000"/>
              </a:solidFill>
            </a:rPr>
            <a:t>2024-2025 eğitim öğretim yılı ilk yerleştirme taban puanı 86 puandır.</a:t>
          </a:r>
          <a:endParaRPr lang="en-US" b="1" dirty="0">
            <a:solidFill>
              <a:srgbClr val="FF0000"/>
            </a:solidFill>
          </a:endParaRPr>
        </a:p>
      </dgm:t>
    </dgm:pt>
    <dgm:pt modelId="{0D63E232-9A13-444F-878C-757EBABF2922}" type="parTrans" cxnId="{F6E42661-2174-4EFD-90D8-2172DEDA2AE0}">
      <dgm:prSet/>
      <dgm:spPr/>
      <dgm:t>
        <a:bodyPr/>
        <a:lstStyle/>
        <a:p>
          <a:endParaRPr lang="en-US"/>
        </a:p>
      </dgm:t>
    </dgm:pt>
    <dgm:pt modelId="{B17EBD73-237B-4792-8546-141F60F218CD}" type="sibTrans" cxnId="{F6E42661-2174-4EFD-90D8-2172DEDA2AE0}">
      <dgm:prSet/>
      <dgm:spPr/>
      <dgm:t>
        <a:bodyPr/>
        <a:lstStyle/>
        <a:p>
          <a:endParaRPr lang="en-US"/>
        </a:p>
      </dgm:t>
    </dgm:pt>
    <dgm:pt modelId="{A1549468-3DE5-4ED9-8447-BCEFCBE6B9DC}" type="pres">
      <dgm:prSet presAssocID="{B1DF7D3D-4C37-4036-B2AB-B552D99C40C7}" presName="linear" presStyleCnt="0">
        <dgm:presLayoutVars>
          <dgm:animLvl val="lvl"/>
          <dgm:resizeHandles val="exact"/>
        </dgm:presLayoutVars>
      </dgm:prSet>
      <dgm:spPr/>
    </dgm:pt>
    <dgm:pt modelId="{22786DB6-1E5A-4988-BD83-628282DCD40F}" type="pres">
      <dgm:prSet presAssocID="{0C15E0F8-E94D-4C29-B830-65EED185FECE}" presName="parentText" presStyleLbl="node1" presStyleIdx="0" presStyleCnt="3">
        <dgm:presLayoutVars>
          <dgm:chMax val="0"/>
          <dgm:bulletEnabled val="1"/>
        </dgm:presLayoutVars>
      </dgm:prSet>
      <dgm:spPr/>
    </dgm:pt>
    <dgm:pt modelId="{1429AEEB-AF4E-420C-98E8-9AA23E50B1FC}" type="pres">
      <dgm:prSet presAssocID="{32360B2C-F2D6-4D47-90E4-7317E73C863C}" presName="spacer" presStyleCnt="0"/>
      <dgm:spPr/>
    </dgm:pt>
    <dgm:pt modelId="{27E6D658-9A09-4143-A4E3-326106677E46}" type="pres">
      <dgm:prSet presAssocID="{2D872131-A6D9-4F86-B67A-97527FCD034B}" presName="parentText" presStyleLbl="node1" presStyleIdx="1" presStyleCnt="3">
        <dgm:presLayoutVars>
          <dgm:chMax val="0"/>
          <dgm:bulletEnabled val="1"/>
        </dgm:presLayoutVars>
      </dgm:prSet>
      <dgm:spPr/>
    </dgm:pt>
    <dgm:pt modelId="{231F2BFE-19F0-4A20-A80D-D27F2FE5DA4D}" type="pres">
      <dgm:prSet presAssocID="{4E138F5B-F838-4D7E-8249-24D47AA9ECE8}" presName="spacer" presStyleCnt="0"/>
      <dgm:spPr/>
    </dgm:pt>
    <dgm:pt modelId="{0133E390-DFEB-484C-B184-A0CA466B6685}" type="pres">
      <dgm:prSet presAssocID="{4C47172B-58DA-4890-AD61-E03AE3F16A26}" presName="parentText" presStyleLbl="node1" presStyleIdx="2" presStyleCnt="3">
        <dgm:presLayoutVars>
          <dgm:chMax val="0"/>
          <dgm:bulletEnabled val="1"/>
        </dgm:presLayoutVars>
      </dgm:prSet>
      <dgm:spPr/>
    </dgm:pt>
  </dgm:ptLst>
  <dgm:cxnLst>
    <dgm:cxn modelId="{1957BF36-8226-4618-B60D-1C15BD21B799}" srcId="{B1DF7D3D-4C37-4036-B2AB-B552D99C40C7}" destId="{2D872131-A6D9-4F86-B67A-97527FCD034B}" srcOrd="1" destOrd="0" parTransId="{7AB44686-0147-4F2B-ADA7-3FDF4F9609DC}" sibTransId="{4E138F5B-F838-4D7E-8249-24D47AA9ECE8}"/>
    <dgm:cxn modelId="{F6E42661-2174-4EFD-90D8-2172DEDA2AE0}" srcId="{B1DF7D3D-4C37-4036-B2AB-B552D99C40C7}" destId="{4C47172B-58DA-4890-AD61-E03AE3F16A26}" srcOrd="2" destOrd="0" parTransId="{0D63E232-9A13-444F-878C-757EBABF2922}" sibTransId="{B17EBD73-237B-4792-8546-141F60F218CD}"/>
    <dgm:cxn modelId="{D1D4EC4F-1BCA-4B65-85B5-957E11793157}" srcId="{B1DF7D3D-4C37-4036-B2AB-B552D99C40C7}" destId="{0C15E0F8-E94D-4C29-B830-65EED185FECE}" srcOrd="0" destOrd="0" parTransId="{7DB5A87F-765A-4420-A045-2304C2E3DA5C}" sibTransId="{32360B2C-F2D6-4D47-90E4-7317E73C863C}"/>
    <dgm:cxn modelId="{D3E46A5A-FBEC-40BF-9433-9B117924738C}" type="presOf" srcId="{0C15E0F8-E94D-4C29-B830-65EED185FECE}" destId="{22786DB6-1E5A-4988-BD83-628282DCD40F}" srcOrd="0" destOrd="0" presId="urn:microsoft.com/office/officeart/2005/8/layout/vList2"/>
    <dgm:cxn modelId="{97C5C6E2-2D2C-4B19-A35E-97FFB30B557F}" type="presOf" srcId="{B1DF7D3D-4C37-4036-B2AB-B552D99C40C7}" destId="{A1549468-3DE5-4ED9-8447-BCEFCBE6B9DC}" srcOrd="0" destOrd="0" presId="urn:microsoft.com/office/officeart/2005/8/layout/vList2"/>
    <dgm:cxn modelId="{104A07EA-4D5F-45F2-942C-14811D4ADF58}" type="presOf" srcId="{4C47172B-58DA-4890-AD61-E03AE3F16A26}" destId="{0133E390-DFEB-484C-B184-A0CA466B6685}" srcOrd="0" destOrd="0" presId="urn:microsoft.com/office/officeart/2005/8/layout/vList2"/>
    <dgm:cxn modelId="{3BD13EFC-3196-4EF9-B6EA-02DF198AD951}" type="presOf" srcId="{2D872131-A6D9-4F86-B67A-97527FCD034B}" destId="{27E6D658-9A09-4143-A4E3-326106677E46}" srcOrd="0" destOrd="0" presId="urn:microsoft.com/office/officeart/2005/8/layout/vList2"/>
    <dgm:cxn modelId="{A7D9FF9A-CE89-4B9A-A6D3-BE9CF2BCC9FE}" type="presParOf" srcId="{A1549468-3DE5-4ED9-8447-BCEFCBE6B9DC}" destId="{22786DB6-1E5A-4988-BD83-628282DCD40F}" srcOrd="0" destOrd="0" presId="urn:microsoft.com/office/officeart/2005/8/layout/vList2"/>
    <dgm:cxn modelId="{A5509F64-5038-4910-AFEA-7C5732D94C9E}" type="presParOf" srcId="{A1549468-3DE5-4ED9-8447-BCEFCBE6B9DC}" destId="{1429AEEB-AF4E-420C-98E8-9AA23E50B1FC}" srcOrd="1" destOrd="0" presId="urn:microsoft.com/office/officeart/2005/8/layout/vList2"/>
    <dgm:cxn modelId="{39616069-AFE1-4C07-BCDA-F5144AE11AA2}" type="presParOf" srcId="{A1549468-3DE5-4ED9-8447-BCEFCBE6B9DC}" destId="{27E6D658-9A09-4143-A4E3-326106677E46}" srcOrd="2" destOrd="0" presId="urn:microsoft.com/office/officeart/2005/8/layout/vList2"/>
    <dgm:cxn modelId="{4D04118F-E65E-4844-B684-E0E06E80DCF0}" type="presParOf" srcId="{A1549468-3DE5-4ED9-8447-BCEFCBE6B9DC}" destId="{231F2BFE-19F0-4A20-A80D-D27F2FE5DA4D}" srcOrd="3" destOrd="0" presId="urn:microsoft.com/office/officeart/2005/8/layout/vList2"/>
    <dgm:cxn modelId="{62DEAED8-7C63-4708-9674-2F02F84BA780}" type="presParOf" srcId="{A1549468-3DE5-4ED9-8447-BCEFCBE6B9DC}" destId="{0133E390-DFEB-484C-B184-A0CA466B668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8D5BC-F3DB-414A-9135-E7F92149078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E076128-354D-473B-89CE-E23F4EAC1112}">
      <dgm:prSet/>
      <dgm:spPr/>
      <dgm:t>
        <a:bodyPr/>
        <a:lstStyle/>
        <a:p>
          <a:r>
            <a:rPr lang="tr-TR"/>
            <a:t>Anadolu Lisesinde seçilen alanlar; Sayısal, Eşit Ağırlık, Sözel ve Yabancı Dil’dir. </a:t>
          </a:r>
          <a:endParaRPr lang="en-US"/>
        </a:p>
      </dgm:t>
    </dgm:pt>
    <dgm:pt modelId="{ADCF0F2E-0EC1-4786-BF49-AB247F844CD1}" type="parTrans" cxnId="{77E44CBF-0DD2-44C8-B77B-A925F7092152}">
      <dgm:prSet/>
      <dgm:spPr/>
      <dgm:t>
        <a:bodyPr/>
        <a:lstStyle/>
        <a:p>
          <a:endParaRPr lang="en-US"/>
        </a:p>
      </dgm:t>
    </dgm:pt>
    <dgm:pt modelId="{26821A5B-BBC0-4D2B-9BFA-84618500128E}" type="sibTrans" cxnId="{77E44CBF-0DD2-44C8-B77B-A925F7092152}">
      <dgm:prSet/>
      <dgm:spPr/>
      <dgm:t>
        <a:bodyPr/>
        <a:lstStyle/>
        <a:p>
          <a:endParaRPr lang="en-US"/>
        </a:p>
      </dgm:t>
    </dgm:pt>
    <dgm:pt modelId="{65D25907-EFD0-44C1-844F-3477356905C1}">
      <dgm:prSet/>
      <dgm:spPr/>
      <dgm:t>
        <a:bodyPr/>
        <a:lstStyle/>
        <a:p>
          <a:r>
            <a:rPr lang="tr-TR" dirty="0"/>
            <a:t>Anadolu Lisesi mezunları; Sayısal alanından ( Tıp, Eczacılık, Mühendislik vb.), Eşit Ağırlık alanından (Hukuk, İşletme, Psikoloji vb.), Sözel alanından (Halkla İlişkiler, Gazetecilik, Tarih vb.), Yabancı dil alanından (İngiliz Dili ve Edebiyatı, Mütercim ve Tercümanlık vb.) birçok bölüme yerleşmektedir.</a:t>
          </a:r>
          <a:endParaRPr lang="en-US" dirty="0"/>
        </a:p>
      </dgm:t>
    </dgm:pt>
    <dgm:pt modelId="{C17033AF-3D24-4048-9512-F70FF55DA5EA}" type="parTrans" cxnId="{CF55F796-6321-4BD6-85BC-ED81F5D3EAF1}">
      <dgm:prSet/>
      <dgm:spPr/>
      <dgm:t>
        <a:bodyPr/>
        <a:lstStyle/>
        <a:p>
          <a:endParaRPr lang="en-US"/>
        </a:p>
      </dgm:t>
    </dgm:pt>
    <dgm:pt modelId="{2D7383A0-B549-4070-A4F2-3C8C2FF0D4E1}" type="sibTrans" cxnId="{CF55F796-6321-4BD6-85BC-ED81F5D3EAF1}">
      <dgm:prSet/>
      <dgm:spPr/>
      <dgm:t>
        <a:bodyPr/>
        <a:lstStyle/>
        <a:p>
          <a:endParaRPr lang="en-US"/>
        </a:p>
      </dgm:t>
    </dgm:pt>
    <dgm:pt modelId="{ACE6A35C-1B14-4037-81C5-2B505237D91C}" type="pres">
      <dgm:prSet presAssocID="{42D8D5BC-F3DB-414A-9135-E7F921490785}" presName="linear" presStyleCnt="0">
        <dgm:presLayoutVars>
          <dgm:animLvl val="lvl"/>
          <dgm:resizeHandles val="exact"/>
        </dgm:presLayoutVars>
      </dgm:prSet>
      <dgm:spPr/>
    </dgm:pt>
    <dgm:pt modelId="{6A8C9E2C-CBCF-4B2A-8439-CAC8AF055F39}" type="pres">
      <dgm:prSet presAssocID="{3E076128-354D-473B-89CE-E23F4EAC1112}" presName="parentText" presStyleLbl="node1" presStyleIdx="0" presStyleCnt="2">
        <dgm:presLayoutVars>
          <dgm:chMax val="0"/>
          <dgm:bulletEnabled val="1"/>
        </dgm:presLayoutVars>
      </dgm:prSet>
      <dgm:spPr/>
    </dgm:pt>
    <dgm:pt modelId="{3BFBBDE0-7A79-4E9E-91AD-1A8141611710}" type="pres">
      <dgm:prSet presAssocID="{26821A5B-BBC0-4D2B-9BFA-84618500128E}" presName="spacer" presStyleCnt="0"/>
      <dgm:spPr/>
    </dgm:pt>
    <dgm:pt modelId="{A228F992-4A10-48BE-95CF-6C3D3F6D3055}" type="pres">
      <dgm:prSet presAssocID="{65D25907-EFD0-44C1-844F-3477356905C1}" presName="parentText" presStyleLbl="node1" presStyleIdx="1" presStyleCnt="2">
        <dgm:presLayoutVars>
          <dgm:chMax val="0"/>
          <dgm:bulletEnabled val="1"/>
        </dgm:presLayoutVars>
      </dgm:prSet>
      <dgm:spPr/>
    </dgm:pt>
  </dgm:ptLst>
  <dgm:cxnLst>
    <dgm:cxn modelId="{65ECAA1A-AD5B-4325-AC5D-31B9B06916E7}" type="presOf" srcId="{3E076128-354D-473B-89CE-E23F4EAC1112}" destId="{6A8C9E2C-CBCF-4B2A-8439-CAC8AF055F39}" srcOrd="0" destOrd="0" presId="urn:microsoft.com/office/officeart/2005/8/layout/vList2"/>
    <dgm:cxn modelId="{9CCB757D-60D0-40D4-854F-D7D7421F8D5D}" type="presOf" srcId="{42D8D5BC-F3DB-414A-9135-E7F921490785}" destId="{ACE6A35C-1B14-4037-81C5-2B505237D91C}" srcOrd="0" destOrd="0" presId="urn:microsoft.com/office/officeart/2005/8/layout/vList2"/>
    <dgm:cxn modelId="{87F31C8B-7DB8-4751-8F64-2F2B27C1E8B5}" type="presOf" srcId="{65D25907-EFD0-44C1-844F-3477356905C1}" destId="{A228F992-4A10-48BE-95CF-6C3D3F6D3055}" srcOrd="0" destOrd="0" presId="urn:microsoft.com/office/officeart/2005/8/layout/vList2"/>
    <dgm:cxn modelId="{CF55F796-6321-4BD6-85BC-ED81F5D3EAF1}" srcId="{42D8D5BC-F3DB-414A-9135-E7F921490785}" destId="{65D25907-EFD0-44C1-844F-3477356905C1}" srcOrd="1" destOrd="0" parTransId="{C17033AF-3D24-4048-9512-F70FF55DA5EA}" sibTransId="{2D7383A0-B549-4070-A4F2-3C8C2FF0D4E1}"/>
    <dgm:cxn modelId="{77E44CBF-0DD2-44C8-B77B-A925F7092152}" srcId="{42D8D5BC-F3DB-414A-9135-E7F921490785}" destId="{3E076128-354D-473B-89CE-E23F4EAC1112}" srcOrd="0" destOrd="0" parTransId="{ADCF0F2E-0EC1-4786-BF49-AB247F844CD1}" sibTransId="{26821A5B-BBC0-4D2B-9BFA-84618500128E}"/>
    <dgm:cxn modelId="{C7267F6D-9991-460B-A40D-BE1FCAE0573A}" type="presParOf" srcId="{ACE6A35C-1B14-4037-81C5-2B505237D91C}" destId="{6A8C9E2C-CBCF-4B2A-8439-CAC8AF055F39}" srcOrd="0" destOrd="0" presId="urn:microsoft.com/office/officeart/2005/8/layout/vList2"/>
    <dgm:cxn modelId="{9983F9D3-CF20-4599-A379-3B4EF4C75A96}" type="presParOf" srcId="{ACE6A35C-1B14-4037-81C5-2B505237D91C}" destId="{3BFBBDE0-7A79-4E9E-91AD-1A8141611710}" srcOrd="1" destOrd="0" presId="urn:microsoft.com/office/officeart/2005/8/layout/vList2"/>
    <dgm:cxn modelId="{6401AB9A-AE17-4B2F-A627-FA61372EC3E9}" type="presParOf" srcId="{ACE6A35C-1B14-4037-81C5-2B505237D91C}" destId="{A228F992-4A10-48BE-95CF-6C3D3F6D305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89A2A6-7816-4AA0-A8C4-B7B22B1D58F7}"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D107B174-6813-4EAC-9A20-2D252C759380}">
      <dgm:prSet/>
      <dgm:spPr/>
      <dgm:t>
        <a:bodyPr/>
        <a:lstStyle/>
        <a:p>
          <a:r>
            <a:rPr lang="tr-TR" dirty="0"/>
            <a:t>Okulumuz, devlet yatırım programı ile yapılmış olup, 2003 – 2004 yılında eğitim - öğretime başlamıştır. Okulumuzun kurucu müdürü Hayati Öztürk’tür.  Şuanda okul müdürlüğünü Kasım ESER yürütmektedir. </a:t>
          </a:r>
          <a:endParaRPr lang="en-US" dirty="0"/>
        </a:p>
      </dgm:t>
    </dgm:pt>
    <dgm:pt modelId="{935F2379-60F1-4AC5-B55E-B84F2E505421}" type="parTrans" cxnId="{C641B7AC-D693-4A77-86ED-4EC2497F5255}">
      <dgm:prSet/>
      <dgm:spPr/>
      <dgm:t>
        <a:bodyPr/>
        <a:lstStyle/>
        <a:p>
          <a:endParaRPr lang="en-US"/>
        </a:p>
      </dgm:t>
    </dgm:pt>
    <dgm:pt modelId="{9AC93A4E-A64B-43CC-9810-1EF1E232463A}" type="sibTrans" cxnId="{C641B7AC-D693-4A77-86ED-4EC2497F5255}">
      <dgm:prSet/>
      <dgm:spPr/>
      <dgm:t>
        <a:bodyPr/>
        <a:lstStyle/>
        <a:p>
          <a:endParaRPr lang="en-US"/>
        </a:p>
      </dgm:t>
    </dgm:pt>
    <dgm:pt modelId="{FCB365A2-B04A-4774-8CA2-07D53C955A0C}">
      <dgm:prSet/>
      <dgm:spPr/>
      <dgm:t>
        <a:bodyPr/>
        <a:lstStyle/>
        <a:p>
          <a:r>
            <a:rPr lang="tr-TR" dirty="0"/>
            <a:t>Ayrıca 2007 – 2008 eğitim öğretim yılında MEB orta öğretim genel müdürlüğü tarafından yapılan öğrenci pansiyonu aynı yıl okulumuza bağlanarak okulumuz pansiyonlu bir okula dönüştürülmüştür. </a:t>
          </a:r>
          <a:r>
            <a:rPr lang="tr-TR" b="0" i="0" baseline="0" dirty="0"/>
            <a:t>Okulumuzun pansiyon kapasitesi erkeklerde 120 kızlarda ise 68’dir. </a:t>
          </a:r>
          <a:endParaRPr lang="en-US" dirty="0"/>
        </a:p>
      </dgm:t>
    </dgm:pt>
    <dgm:pt modelId="{BFF66AB7-2494-4D0F-BF55-A1F8350E1A4F}" type="parTrans" cxnId="{D6FF3D3F-22A8-448D-B0CE-9B481372724F}">
      <dgm:prSet/>
      <dgm:spPr/>
      <dgm:t>
        <a:bodyPr/>
        <a:lstStyle/>
        <a:p>
          <a:endParaRPr lang="en-US"/>
        </a:p>
      </dgm:t>
    </dgm:pt>
    <dgm:pt modelId="{4D1C0AF6-DACB-4164-B3CB-9618C16AD71B}" type="sibTrans" cxnId="{D6FF3D3F-22A8-448D-B0CE-9B481372724F}">
      <dgm:prSet/>
      <dgm:spPr/>
      <dgm:t>
        <a:bodyPr/>
        <a:lstStyle/>
        <a:p>
          <a:endParaRPr lang="en-US"/>
        </a:p>
      </dgm:t>
    </dgm:pt>
    <dgm:pt modelId="{2386C74A-33B8-4D40-A836-FC8EECA1F6DA}" type="pres">
      <dgm:prSet presAssocID="{8989A2A6-7816-4AA0-A8C4-B7B22B1D58F7}" presName="hierChild1" presStyleCnt="0">
        <dgm:presLayoutVars>
          <dgm:chPref val="1"/>
          <dgm:dir/>
          <dgm:animOne val="branch"/>
          <dgm:animLvl val="lvl"/>
          <dgm:resizeHandles/>
        </dgm:presLayoutVars>
      </dgm:prSet>
      <dgm:spPr/>
    </dgm:pt>
    <dgm:pt modelId="{AAA96259-B36C-4DEE-832C-FA6261D43C2B}" type="pres">
      <dgm:prSet presAssocID="{D107B174-6813-4EAC-9A20-2D252C759380}" presName="hierRoot1" presStyleCnt="0"/>
      <dgm:spPr/>
    </dgm:pt>
    <dgm:pt modelId="{845E50E7-0987-4EB0-881F-D5B858345946}" type="pres">
      <dgm:prSet presAssocID="{D107B174-6813-4EAC-9A20-2D252C759380}" presName="composite" presStyleCnt="0"/>
      <dgm:spPr/>
    </dgm:pt>
    <dgm:pt modelId="{DFD48AF5-F16D-4692-A626-973C26D4980F}" type="pres">
      <dgm:prSet presAssocID="{D107B174-6813-4EAC-9A20-2D252C759380}" presName="background" presStyleLbl="node0" presStyleIdx="0" presStyleCnt="2"/>
      <dgm:spPr/>
    </dgm:pt>
    <dgm:pt modelId="{26AC9B18-6444-4C21-AEA5-D048C6E81F89}" type="pres">
      <dgm:prSet presAssocID="{D107B174-6813-4EAC-9A20-2D252C759380}" presName="text" presStyleLbl="fgAcc0" presStyleIdx="0" presStyleCnt="2">
        <dgm:presLayoutVars>
          <dgm:chPref val="3"/>
        </dgm:presLayoutVars>
      </dgm:prSet>
      <dgm:spPr/>
    </dgm:pt>
    <dgm:pt modelId="{B6F7F706-5C3E-4DB2-BFBC-F3B7DC2BAB28}" type="pres">
      <dgm:prSet presAssocID="{D107B174-6813-4EAC-9A20-2D252C759380}" presName="hierChild2" presStyleCnt="0"/>
      <dgm:spPr/>
    </dgm:pt>
    <dgm:pt modelId="{03916230-20F1-4DF8-A7E9-9D4ABED5C3C0}" type="pres">
      <dgm:prSet presAssocID="{FCB365A2-B04A-4774-8CA2-07D53C955A0C}" presName="hierRoot1" presStyleCnt="0"/>
      <dgm:spPr/>
    </dgm:pt>
    <dgm:pt modelId="{4A264516-14AF-4DFB-B852-CEB2D8CA70F7}" type="pres">
      <dgm:prSet presAssocID="{FCB365A2-B04A-4774-8CA2-07D53C955A0C}" presName="composite" presStyleCnt="0"/>
      <dgm:spPr/>
    </dgm:pt>
    <dgm:pt modelId="{DE2B4808-E4D1-4CBA-A143-4E00B6716382}" type="pres">
      <dgm:prSet presAssocID="{FCB365A2-B04A-4774-8CA2-07D53C955A0C}" presName="background" presStyleLbl="node0" presStyleIdx="1" presStyleCnt="2"/>
      <dgm:spPr/>
    </dgm:pt>
    <dgm:pt modelId="{AEB36F36-63AE-4C07-8A71-8417990CE1AE}" type="pres">
      <dgm:prSet presAssocID="{FCB365A2-B04A-4774-8CA2-07D53C955A0C}" presName="text" presStyleLbl="fgAcc0" presStyleIdx="1" presStyleCnt="2">
        <dgm:presLayoutVars>
          <dgm:chPref val="3"/>
        </dgm:presLayoutVars>
      </dgm:prSet>
      <dgm:spPr/>
    </dgm:pt>
    <dgm:pt modelId="{CCF6FEC1-B48E-484E-989A-05E144C58EA1}" type="pres">
      <dgm:prSet presAssocID="{FCB365A2-B04A-4774-8CA2-07D53C955A0C}" presName="hierChild2" presStyleCnt="0"/>
      <dgm:spPr/>
    </dgm:pt>
  </dgm:ptLst>
  <dgm:cxnLst>
    <dgm:cxn modelId="{7CD48504-C7A0-448B-8427-A137D6365F5A}" type="presOf" srcId="{8989A2A6-7816-4AA0-A8C4-B7B22B1D58F7}" destId="{2386C74A-33B8-4D40-A836-FC8EECA1F6DA}" srcOrd="0" destOrd="0" presId="urn:microsoft.com/office/officeart/2005/8/layout/hierarchy1"/>
    <dgm:cxn modelId="{D6FF3D3F-22A8-448D-B0CE-9B481372724F}" srcId="{8989A2A6-7816-4AA0-A8C4-B7B22B1D58F7}" destId="{FCB365A2-B04A-4774-8CA2-07D53C955A0C}" srcOrd="1" destOrd="0" parTransId="{BFF66AB7-2494-4D0F-BF55-A1F8350E1A4F}" sibTransId="{4D1C0AF6-DACB-4164-B3CB-9618C16AD71B}"/>
    <dgm:cxn modelId="{E8275964-0754-4AEF-B30A-6062D9FF7BC9}" type="presOf" srcId="{D107B174-6813-4EAC-9A20-2D252C759380}" destId="{26AC9B18-6444-4C21-AEA5-D048C6E81F89}" srcOrd="0" destOrd="0" presId="urn:microsoft.com/office/officeart/2005/8/layout/hierarchy1"/>
    <dgm:cxn modelId="{CA592949-94B3-4E2F-964D-A2AAE30608E1}" type="presOf" srcId="{FCB365A2-B04A-4774-8CA2-07D53C955A0C}" destId="{AEB36F36-63AE-4C07-8A71-8417990CE1AE}" srcOrd="0" destOrd="0" presId="urn:microsoft.com/office/officeart/2005/8/layout/hierarchy1"/>
    <dgm:cxn modelId="{C641B7AC-D693-4A77-86ED-4EC2497F5255}" srcId="{8989A2A6-7816-4AA0-A8C4-B7B22B1D58F7}" destId="{D107B174-6813-4EAC-9A20-2D252C759380}" srcOrd="0" destOrd="0" parTransId="{935F2379-60F1-4AC5-B55E-B84F2E505421}" sibTransId="{9AC93A4E-A64B-43CC-9810-1EF1E232463A}"/>
    <dgm:cxn modelId="{D3F1C56D-642F-451B-B87F-FC80AE16363A}" type="presParOf" srcId="{2386C74A-33B8-4D40-A836-FC8EECA1F6DA}" destId="{AAA96259-B36C-4DEE-832C-FA6261D43C2B}" srcOrd="0" destOrd="0" presId="urn:microsoft.com/office/officeart/2005/8/layout/hierarchy1"/>
    <dgm:cxn modelId="{3055EEAB-19D9-483A-8F49-D8D8B0047BF2}" type="presParOf" srcId="{AAA96259-B36C-4DEE-832C-FA6261D43C2B}" destId="{845E50E7-0987-4EB0-881F-D5B858345946}" srcOrd="0" destOrd="0" presId="urn:microsoft.com/office/officeart/2005/8/layout/hierarchy1"/>
    <dgm:cxn modelId="{E66D6C56-CCB7-41BC-B02C-F9D58EC12F31}" type="presParOf" srcId="{845E50E7-0987-4EB0-881F-D5B858345946}" destId="{DFD48AF5-F16D-4692-A626-973C26D4980F}" srcOrd="0" destOrd="0" presId="urn:microsoft.com/office/officeart/2005/8/layout/hierarchy1"/>
    <dgm:cxn modelId="{B6B2FFAE-7166-4D0F-9A4C-CD5A78DC0CFD}" type="presParOf" srcId="{845E50E7-0987-4EB0-881F-D5B858345946}" destId="{26AC9B18-6444-4C21-AEA5-D048C6E81F89}" srcOrd="1" destOrd="0" presId="urn:microsoft.com/office/officeart/2005/8/layout/hierarchy1"/>
    <dgm:cxn modelId="{E564AF77-088D-4583-8D1F-CE8AB0DFAD13}" type="presParOf" srcId="{AAA96259-B36C-4DEE-832C-FA6261D43C2B}" destId="{B6F7F706-5C3E-4DB2-BFBC-F3B7DC2BAB28}" srcOrd="1" destOrd="0" presId="urn:microsoft.com/office/officeart/2005/8/layout/hierarchy1"/>
    <dgm:cxn modelId="{F56B82D9-82B9-4639-8034-9312E4224047}" type="presParOf" srcId="{2386C74A-33B8-4D40-A836-FC8EECA1F6DA}" destId="{03916230-20F1-4DF8-A7E9-9D4ABED5C3C0}" srcOrd="1" destOrd="0" presId="urn:microsoft.com/office/officeart/2005/8/layout/hierarchy1"/>
    <dgm:cxn modelId="{5C3A6CE8-EB5B-451D-A4EC-E54CB42C51C4}" type="presParOf" srcId="{03916230-20F1-4DF8-A7E9-9D4ABED5C3C0}" destId="{4A264516-14AF-4DFB-B852-CEB2D8CA70F7}" srcOrd="0" destOrd="0" presId="urn:microsoft.com/office/officeart/2005/8/layout/hierarchy1"/>
    <dgm:cxn modelId="{D0C3424B-A0A3-463D-AA45-3887D0DCF9C1}" type="presParOf" srcId="{4A264516-14AF-4DFB-B852-CEB2D8CA70F7}" destId="{DE2B4808-E4D1-4CBA-A143-4E00B6716382}" srcOrd="0" destOrd="0" presId="urn:microsoft.com/office/officeart/2005/8/layout/hierarchy1"/>
    <dgm:cxn modelId="{EF6F873A-90D2-4276-8AFE-40EACE87D78A}" type="presParOf" srcId="{4A264516-14AF-4DFB-B852-CEB2D8CA70F7}" destId="{AEB36F36-63AE-4C07-8A71-8417990CE1AE}" srcOrd="1" destOrd="0" presId="urn:microsoft.com/office/officeart/2005/8/layout/hierarchy1"/>
    <dgm:cxn modelId="{D57B0EA4-3968-4A1A-ABDF-17AA447FC09D}" type="presParOf" srcId="{03916230-20F1-4DF8-A7E9-9D4ABED5C3C0}" destId="{CCF6FEC1-B48E-484E-989A-05E144C58EA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A7BAB9-B1D3-49C0-95D9-17AE57E109B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27457BF-82C2-4A76-82E0-878FFB4B2C37}">
      <dgm:prSet/>
      <dgm:spPr/>
      <dgm:t>
        <a:bodyPr/>
        <a:lstStyle/>
        <a:p>
          <a:r>
            <a:rPr lang="tr-TR" dirty="0"/>
            <a:t>Okulumuzda eğitim saat 08.30’da başlayıp 15.50’de bitmektedir.</a:t>
          </a:r>
          <a:endParaRPr lang="en-US" dirty="0"/>
        </a:p>
      </dgm:t>
    </dgm:pt>
    <dgm:pt modelId="{4FA3F1C9-81E4-4FD5-B2B9-C66DC4EDB22A}" type="parTrans" cxnId="{E7998A2B-9402-45E1-8FC6-9253F3F2E516}">
      <dgm:prSet/>
      <dgm:spPr/>
      <dgm:t>
        <a:bodyPr/>
        <a:lstStyle/>
        <a:p>
          <a:endParaRPr lang="en-US"/>
        </a:p>
      </dgm:t>
    </dgm:pt>
    <dgm:pt modelId="{CDA4BD8E-D1C6-4A94-98FD-261EBBDC566F}" type="sibTrans" cxnId="{E7998A2B-9402-45E1-8FC6-9253F3F2E516}">
      <dgm:prSet/>
      <dgm:spPr/>
      <dgm:t>
        <a:bodyPr/>
        <a:lstStyle/>
        <a:p>
          <a:endParaRPr lang="en-US"/>
        </a:p>
      </dgm:t>
    </dgm:pt>
    <dgm:pt modelId="{E6E866FC-1D1A-499D-8849-49A29163C46B}">
      <dgm:prSet/>
      <dgm:spPr/>
      <dgm:t>
        <a:bodyPr/>
        <a:lstStyle/>
        <a:p>
          <a:r>
            <a:rPr lang="tr-TR" dirty="0"/>
            <a:t>Öğlen arası 12.30-13.30 saatleri arasındadır.</a:t>
          </a:r>
        </a:p>
        <a:p>
          <a:endParaRPr lang="en-US" dirty="0"/>
        </a:p>
      </dgm:t>
    </dgm:pt>
    <dgm:pt modelId="{6B769C6C-9042-4F23-BB0F-1EBAFC0B6535}" type="parTrans" cxnId="{417DE756-9EC0-4BF3-B4DE-AF5F5CCC925E}">
      <dgm:prSet/>
      <dgm:spPr/>
      <dgm:t>
        <a:bodyPr/>
        <a:lstStyle/>
        <a:p>
          <a:endParaRPr lang="en-US"/>
        </a:p>
      </dgm:t>
    </dgm:pt>
    <dgm:pt modelId="{90DA1113-BA43-4B59-8128-76A6999E11E8}" type="sibTrans" cxnId="{417DE756-9EC0-4BF3-B4DE-AF5F5CCC925E}">
      <dgm:prSet/>
      <dgm:spPr/>
      <dgm:t>
        <a:bodyPr/>
        <a:lstStyle/>
        <a:p>
          <a:endParaRPr lang="en-US"/>
        </a:p>
      </dgm:t>
    </dgm:pt>
    <dgm:pt modelId="{5C6866E4-ED67-4CDB-B9C5-1E28E310C589}" type="pres">
      <dgm:prSet presAssocID="{E2A7BAB9-B1D3-49C0-95D9-17AE57E109B9}" presName="root" presStyleCnt="0">
        <dgm:presLayoutVars>
          <dgm:dir/>
          <dgm:resizeHandles val="exact"/>
        </dgm:presLayoutVars>
      </dgm:prSet>
      <dgm:spPr/>
    </dgm:pt>
    <dgm:pt modelId="{99D415B5-8DFB-4059-AE77-09AA088CC07F}" type="pres">
      <dgm:prSet presAssocID="{727457BF-82C2-4A76-82E0-878FFB4B2C37}" presName="compNode" presStyleCnt="0"/>
      <dgm:spPr/>
    </dgm:pt>
    <dgm:pt modelId="{C31E2E08-DAB3-4182-B711-54017DE77FEC}" type="pres">
      <dgm:prSet presAssocID="{727457BF-82C2-4A76-82E0-878FFB4B2C3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at"/>
        </a:ext>
      </dgm:extLst>
    </dgm:pt>
    <dgm:pt modelId="{624AF675-0605-4D40-A21A-03A59BB63083}" type="pres">
      <dgm:prSet presAssocID="{727457BF-82C2-4A76-82E0-878FFB4B2C37}" presName="spaceRect" presStyleCnt="0"/>
      <dgm:spPr/>
    </dgm:pt>
    <dgm:pt modelId="{6FE17FB4-FD83-4672-8F5C-1111F6EC171A}" type="pres">
      <dgm:prSet presAssocID="{727457BF-82C2-4A76-82E0-878FFB4B2C37}" presName="textRect" presStyleLbl="revTx" presStyleIdx="0" presStyleCnt="2">
        <dgm:presLayoutVars>
          <dgm:chMax val="1"/>
          <dgm:chPref val="1"/>
        </dgm:presLayoutVars>
      </dgm:prSet>
      <dgm:spPr/>
    </dgm:pt>
    <dgm:pt modelId="{8D59D291-329A-4153-9C00-0668FD4576D1}" type="pres">
      <dgm:prSet presAssocID="{CDA4BD8E-D1C6-4A94-98FD-261EBBDC566F}" presName="sibTrans" presStyleCnt="0"/>
      <dgm:spPr/>
    </dgm:pt>
    <dgm:pt modelId="{962F0648-363E-4A17-80B2-6A2286EAFD1C}" type="pres">
      <dgm:prSet presAssocID="{E6E866FC-1D1A-499D-8849-49A29163C46B}" presName="compNode" presStyleCnt="0"/>
      <dgm:spPr/>
    </dgm:pt>
    <dgm:pt modelId="{2C3D86D1-CD61-47B5-8C9D-D1D582FF2811}" type="pres">
      <dgm:prSet presAssocID="{E6E866FC-1D1A-499D-8849-49A29163C4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ronometre"/>
        </a:ext>
      </dgm:extLst>
    </dgm:pt>
    <dgm:pt modelId="{42418862-FBAA-4789-AF57-E6838BE7689D}" type="pres">
      <dgm:prSet presAssocID="{E6E866FC-1D1A-499D-8849-49A29163C46B}" presName="spaceRect" presStyleCnt="0"/>
      <dgm:spPr/>
    </dgm:pt>
    <dgm:pt modelId="{DDA2A9ED-4327-4EBC-B8AF-C9CBF4C74CB0}" type="pres">
      <dgm:prSet presAssocID="{E6E866FC-1D1A-499D-8849-49A29163C46B}" presName="textRect" presStyleLbl="revTx" presStyleIdx="1" presStyleCnt="2">
        <dgm:presLayoutVars>
          <dgm:chMax val="1"/>
          <dgm:chPref val="1"/>
        </dgm:presLayoutVars>
      </dgm:prSet>
      <dgm:spPr/>
    </dgm:pt>
  </dgm:ptLst>
  <dgm:cxnLst>
    <dgm:cxn modelId="{E7998A2B-9402-45E1-8FC6-9253F3F2E516}" srcId="{E2A7BAB9-B1D3-49C0-95D9-17AE57E109B9}" destId="{727457BF-82C2-4A76-82E0-878FFB4B2C37}" srcOrd="0" destOrd="0" parTransId="{4FA3F1C9-81E4-4FD5-B2B9-C66DC4EDB22A}" sibTransId="{CDA4BD8E-D1C6-4A94-98FD-261EBBDC566F}"/>
    <dgm:cxn modelId="{1F79FC73-2644-494C-89A2-9BE0E17CD500}" type="presOf" srcId="{E2A7BAB9-B1D3-49C0-95D9-17AE57E109B9}" destId="{5C6866E4-ED67-4CDB-B9C5-1E28E310C589}" srcOrd="0" destOrd="0" presId="urn:microsoft.com/office/officeart/2018/2/layout/IconLabelList"/>
    <dgm:cxn modelId="{417DE756-9EC0-4BF3-B4DE-AF5F5CCC925E}" srcId="{E2A7BAB9-B1D3-49C0-95D9-17AE57E109B9}" destId="{E6E866FC-1D1A-499D-8849-49A29163C46B}" srcOrd="1" destOrd="0" parTransId="{6B769C6C-9042-4F23-BB0F-1EBAFC0B6535}" sibTransId="{90DA1113-BA43-4B59-8128-76A6999E11E8}"/>
    <dgm:cxn modelId="{65D5F69A-435C-4E50-B9FF-13FFB9DAEE29}" type="presOf" srcId="{727457BF-82C2-4A76-82E0-878FFB4B2C37}" destId="{6FE17FB4-FD83-4672-8F5C-1111F6EC171A}" srcOrd="0" destOrd="0" presId="urn:microsoft.com/office/officeart/2018/2/layout/IconLabelList"/>
    <dgm:cxn modelId="{CE8D03BB-6A8A-4484-AF61-FC1A77DB8FFB}" type="presOf" srcId="{E6E866FC-1D1A-499D-8849-49A29163C46B}" destId="{DDA2A9ED-4327-4EBC-B8AF-C9CBF4C74CB0}" srcOrd="0" destOrd="0" presId="urn:microsoft.com/office/officeart/2018/2/layout/IconLabelList"/>
    <dgm:cxn modelId="{4EC782E3-2408-40DA-9544-F70FA892E82F}" type="presParOf" srcId="{5C6866E4-ED67-4CDB-B9C5-1E28E310C589}" destId="{99D415B5-8DFB-4059-AE77-09AA088CC07F}" srcOrd="0" destOrd="0" presId="urn:microsoft.com/office/officeart/2018/2/layout/IconLabelList"/>
    <dgm:cxn modelId="{5F21AC3C-958E-41FA-8C99-A940A0801230}" type="presParOf" srcId="{99D415B5-8DFB-4059-AE77-09AA088CC07F}" destId="{C31E2E08-DAB3-4182-B711-54017DE77FEC}" srcOrd="0" destOrd="0" presId="urn:microsoft.com/office/officeart/2018/2/layout/IconLabelList"/>
    <dgm:cxn modelId="{7A21263B-8C64-43D8-8E52-C16A68084EC4}" type="presParOf" srcId="{99D415B5-8DFB-4059-AE77-09AA088CC07F}" destId="{624AF675-0605-4D40-A21A-03A59BB63083}" srcOrd="1" destOrd="0" presId="urn:microsoft.com/office/officeart/2018/2/layout/IconLabelList"/>
    <dgm:cxn modelId="{86F3113B-1AAD-44BD-9287-52F00ED6507C}" type="presParOf" srcId="{99D415B5-8DFB-4059-AE77-09AA088CC07F}" destId="{6FE17FB4-FD83-4672-8F5C-1111F6EC171A}" srcOrd="2" destOrd="0" presId="urn:microsoft.com/office/officeart/2018/2/layout/IconLabelList"/>
    <dgm:cxn modelId="{51094DE0-158A-4446-A42F-9BB1F9B21D1E}" type="presParOf" srcId="{5C6866E4-ED67-4CDB-B9C5-1E28E310C589}" destId="{8D59D291-329A-4153-9C00-0668FD4576D1}" srcOrd="1" destOrd="0" presId="urn:microsoft.com/office/officeart/2018/2/layout/IconLabelList"/>
    <dgm:cxn modelId="{5BABEDA3-711F-431C-A5C6-57EFAD4447FE}" type="presParOf" srcId="{5C6866E4-ED67-4CDB-B9C5-1E28E310C589}" destId="{962F0648-363E-4A17-80B2-6A2286EAFD1C}" srcOrd="2" destOrd="0" presId="urn:microsoft.com/office/officeart/2018/2/layout/IconLabelList"/>
    <dgm:cxn modelId="{201ABFD7-8E8E-4F6B-8780-D7CE3D10B9AD}" type="presParOf" srcId="{962F0648-363E-4A17-80B2-6A2286EAFD1C}" destId="{2C3D86D1-CD61-47B5-8C9D-D1D582FF2811}" srcOrd="0" destOrd="0" presId="urn:microsoft.com/office/officeart/2018/2/layout/IconLabelList"/>
    <dgm:cxn modelId="{866ADB6A-B294-4F2C-84F3-E6C0E19C30AA}" type="presParOf" srcId="{962F0648-363E-4A17-80B2-6A2286EAFD1C}" destId="{42418862-FBAA-4789-AF57-E6838BE7689D}" srcOrd="1" destOrd="0" presId="urn:microsoft.com/office/officeart/2018/2/layout/IconLabelList"/>
    <dgm:cxn modelId="{D4E2A1CC-6F39-4DE8-AC28-9C3A9C2F9D33}" type="presParOf" srcId="{962F0648-363E-4A17-80B2-6A2286EAFD1C}" destId="{DDA2A9ED-4327-4EBC-B8AF-C9CBF4C74CB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9C45BD-4FDD-4EDE-A2C0-7654FE3597B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A29F638-E1AC-4887-9A47-3F7184A1157E}">
      <dgm:prSet/>
      <dgm:spPr/>
      <dgm:t>
        <a:bodyPr/>
        <a:lstStyle/>
        <a:p>
          <a:r>
            <a:rPr lang="tr-TR" dirty="0"/>
            <a:t>Okulumuzda 667 öğrenci 1 müdür 4 müdür yardımcısı ve 51 öğretmen ile eğitim-öğretim hayatımıza devam ederek gelecek nesillere ışık tutuyoruz.</a:t>
          </a:r>
          <a:endParaRPr lang="en-US" dirty="0"/>
        </a:p>
      </dgm:t>
    </dgm:pt>
    <dgm:pt modelId="{56681B43-FAE4-4637-AC0C-E13F19F081C5}" type="parTrans" cxnId="{6D567525-B2A7-4EAA-893B-6A22FB712C6F}">
      <dgm:prSet/>
      <dgm:spPr/>
      <dgm:t>
        <a:bodyPr/>
        <a:lstStyle/>
        <a:p>
          <a:endParaRPr lang="en-US"/>
        </a:p>
      </dgm:t>
    </dgm:pt>
    <dgm:pt modelId="{C037BCB5-485D-4890-874A-5D1E0DE3FFF4}" type="sibTrans" cxnId="{6D567525-B2A7-4EAA-893B-6A22FB712C6F}">
      <dgm:prSet/>
      <dgm:spPr/>
      <dgm:t>
        <a:bodyPr/>
        <a:lstStyle/>
        <a:p>
          <a:endParaRPr lang="en-US"/>
        </a:p>
      </dgm:t>
    </dgm:pt>
    <dgm:pt modelId="{EDEA2EC6-D51C-425E-8223-608A6251F7D8}">
      <dgm:prSet/>
      <dgm:spPr/>
      <dgm:t>
        <a:bodyPr/>
        <a:lstStyle/>
        <a:p>
          <a:r>
            <a:rPr lang="tr-TR" dirty="0"/>
            <a:t>Okulumuz genç ve tecrübeli eğitim kadrosu, etkin rehberlik hizmetleri, profesyonel sosyal etkinlik anlayışı ile en iyi üniversiteleri hedefleyen öğrencileri görkemli sonuçlar ile tanıştırıyor.</a:t>
          </a:r>
          <a:endParaRPr lang="en-US" dirty="0"/>
        </a:p>
      </dgm:t>
    </dgm:pt>
    <dgm:pt modelId="{4430CE6C-E323-4405-A11D-3E745E5CCBC4}" type="parTrans" cxnId="{C83C6244-3479-41FB-86C8-4D5B941064D2}">
      <dgm:prSet/>
      <dgm:spPr/>
      <dgm:t>
        <a:bodyPr/>
        <a:lstStyle/>
        <a:p>
          <a:endParaRPr lang="en-US"/>
        </a:p>
      </dgm:t>
    </dgm:pt>
    <dgm:pt modelId="{95FF8523-2BB4-4A7A-8DD9-34336A9CF99B}" type="sibTrans" cxnId="{C83C6244-3479-41FB-86C8-4D5B941064D2}">
      <dgm:prSet/>
      <dgm:spPr/>
      <dgm:t>
        <a:bodyPr/>
        <a:lstStyle/>
        <a:p>
          <a:endParaRPr lang="en-US"/>
        </a:p>
      </dgm:t>
    </dgm:pt>
    <dgm:pt modelId="{A926E29C-371B-43AF-9700-827DE398FD38}" type="pres">
      <dgm:prSet presAssocID="{1E9C45BD-4FDD-4EDE-A2C0-7654FE3597B8}" presName="root" presStyleCnt="0">
        <dgm:presLayoutVars>
          <dgm:dir/>
          <dgm:resizeHandles val="exact"/>
        </dgm:presLayoutVars>
      </dgm:prSet>
      <dgm:spPr/>
    </dgm:pt>
    <dgm:pt modelId="{5A488845-48DA-4829-BB9E-14DA8D06004B}" type="pres">
      <dgm:prSet presAssocID="{0A29F638-E1AC-4887-9A47-3F7184A1157E}" presName="compNode" presStyleCnt="0"/>
      <dgm:spPr/>
    </dgm:pt>
    <dgm:pt modelId="{803B201F-7E2B-4BEE-AFF8-7ED1C32D3994}" type="pres">
      <dgm:prSet presAssocID="{0A29F638-E1AC-4887-9A47-3F7184A1157E}" presName="bgRect" presStyleLbl="bgShp" presStyleIdx="0" presStyleCnt="2"/>
      <dgm:spPr/>
    </dgm:pt>
    <dgm:pt modelId="{CE3286F0-1DED-42F5-B7C3-C9F678E69D56}" type="pres">
      <dgm:prSet presAssocID="{0A29F638-E1AC-4887-9A47-3F7184A1157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ullanıcı"/>
        </a:ext>
      </dgm:extLst>
    </dgm:pt>
    <dgm:pt modelId="{9F6E7D22-39B1-4294-8450-E9F37C960845}" type="pres">
      <dgm:prSet presAssocID="{0A29F638-E1AC-4887-9A47-3F7184A1157E}" presName="spaceRect" presStyleCnt="0"/>
      <dgm:spPr/>
    </dgm:pt>
    <dgm:pt modelId="{41D6D99D-E528-4504-91F1-025614497210}" type="pres">
      <dgm:prSet presAssocID="{0A29F638-E1AC-4887-9A47-3F7184A1157E}" presName="parTx" presStyleLbl="revTx" presStyleIdx="0" presStyleCnt="2">
        <dgm:presLayoutVars>
          <dgm:chMax val="0"/>
          <dgm:chPref val="0"/>
        </dgm:presLayoutVars>
      </dgm:prSet>
      <dgm:spPr/>
    </dgm:pt>
    <dgm:pt modelId="{2A97D955-0E37-459C-B5EB-CE91F142E2C6}" type="pres">
      <dgm:prSet presAssocID="{C037BCB5-485D-4890-874A-5D1E0DE3FFF4}" presName="sibTrans" presStyleCnt="0"/>
      <dgm:spPr/>
    </dgm:pt>
    <dgm:pt modelId="{FF140968-A9C9-413E-9AE0-18E443E13E42}" type="pres">
      <dgm:prSet presAssocID="{EDEA2EC6-D51C-425E-8223-608A6251F7D8}" presName="compNode" presStyleCnt="0"/>
      <dgm:spPr/>
    </dgm:pt>
    <dgm:pt modelId="{6DC7B8DD-A345-4B56-910C-2AF7EFCFC04C}" type="pres">
      <dgm:prSet presAssocID="{EDEA2EC6-D51C-425E-8223-608A6251F7D8}" presName="bgRect" presStyleLbl="bgShp" presStyleIdx="1" presStyleCnt="2"/>
      <dgm:spPr/>
    </dgm:pt>
    <dgm:pt modelId="{56BF8D37-783D-4809-834C-F4E16D628464}" type="pres">
      <dgm:prSet presAssocID="{EDEA2EC6-D51C-425E-8223-608A6251F7D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taplar"/>
        </a:ext>
      </dgm:extLst>
    </dgm:pt>
    <dgm:pt modelId="{79B7F531-A15F-496E-9166-647AFDBCB733}" type="pres">
      <dgm:prSet presAssocID="{EDEA2EC6-D51C-425E-8223-608A6251F7D8}" presName="spaceRect" presStyleCnt="0"/>
      <dgm:spPr/>
    </dgm:pt>
    <dgm:pt modelId="{EAB45E16-4FD5-4D05-A532-4A212C8E1340}" type="pres">
      <dgm:prSet presAssocID="{EDEA2EC6-D51C-425E-8223-608A6251F7D8}" presName="parTx" presStyleLbl="revTx" presStyleIdx="1" presStyleCnt="2">
        <dgm:presLayoutVars>
          <dgm:chMax val="0"/>
          <dgm:chPref val="0"/>
        </dgm:presLayoutVars>
      </dgm:prSet>
      <dgm:spPr/>
    </dgm:pt>
  </dgm:ptLst>
  <dgm:cxnLst>
    <dgm:cxn modelId="{6D567525-B2A7-4EAA-893B-6A22FB712C6F}" srcId="{1E9C45BD-4FDD-4EDE-A2C0-7654FE3597B8}" destId="{0A29F638-E1AC-4887-9A47-3F7184A1157E}" srcOrd="0" destOrd="0" parTransId="{56681B43-FAE4-4637-AC0C-E13F19F081C5}" sibTransId="{C037BCB5-485D-4890-874A-5D1E0DE3FFF4}"/>
    <dgm:cxn modelId="{C83C6244-3479-41FB-86C8-4D5B941064D2}" srcId="{1E9C45BD-4FDD-4EDE-A2C0-7654FE3597B8}" destId="{EDEA2EC6-D51C-425E-8223-608A6251F7D8}" srcOrd="1" destOrd="0" parTransId="{4430CE6C-E323-4405-A11D-3E745E5CCBC4}" sibTransId="{95FF8523-2BB4-4A7A-8DD9-34336A9CF99B}"/>
    <dgm:cxn modelId="{03C32066-06E3-4160-8CCF-80C8FE9CC28D}" type="presOf" srcId="{EDEA2EC6-D51C-425E-8223-608A6251F7D8}" destId="{EAB45E16-4FD5-4D05-A532-4A212C8E1340}" srcOrd="0" destOrd="0" presId="urn:microsoft.com/office/officeart/2018/2/layout/IconVerticalSolidList"/>
    <dgm:cxn modelId="{431A4F79-3FBD-4F82-B20B-8C8BD6106A0C}" type="presOf" srcId="{1E9C45BD-4FDD-4EDE-A2C0-7654FE3597B8}" destId="{A926E29C-371B-43AF-9700-827DE398FD38}" srcOrd="0" destOrd="0" presId="urn:microsoft.com/office/officeart/2018/2/layout/IconVerticalSolidList"/>
    <dgm:cxn modelId="{CA1288C2-1021-495C-8DCC-1B7F69598CFB}" type="presOf" srcId="{0A29F638-E1AC-4887-9A47-3F7184A1157E}" destId="{41D6D99D-E528-4504-91F1-025614497210}" srcOrd="0" destOrd="0" presId="urn:microsoft.com/office/officeart/2018/2/layout/IconVerticalSolidList"/>
    <dgm:cxn modelId="{2BAE7A31-1FF0-4EA3-84F2-79A75FEACC98}" type="presParOf" srcId="{A926E29C-371B-43AF-9700-827DE398FD38}" destId="{5A488845-48DA-4829-BB9E-14DA8D06004B}" srcOrd="0" destOrd="0" presId="urn:microsoft.com/office/officeart/2018/2/layout/IconVerticalSolidList"/>
    <dgm:cxn modelId="{05F5C537-141D-4164-BBF5-118B25C5EE9C}" type="presParOf" srcId="{5A488845-48DA-4829-BB9E-14DA8D06004B}" destId="{803B201F-7E2B-4BEE-AFF8-7ED1C32D3994}" srcOrd="0" destOrd="0" presId="urn:microsoft.com/office/officeart/2018/2/layout/IconVerticalSolidList"/>
    <dgm:cxn modelId="{C58A8F27-6F0B-432F-A6F0-5F28A71FC77B}" type="presParOf" srcId="{5A488845-48DA-4829-BB9E-14DA8D06004B}" destId="{CE3286F0-1DED-42F5-B7C3-C9F678E69D56}" srcOrd="1" destOrd="0" presId="urn:microsoft.com/office/officeart/2018/2/layout/IconVerticalSolidList"/>
    <dgm:cxn modelId="{101A61A2-E741-489D-976A-0B3EA1AA6465}" type="presParOf" srcId="{5A488845-48DA-4829-BB9E-14DA8D06004B}" destId="{9F6E7D22-39B1-4294-8450-E9F37C960845}" srcOrd="2" destOrd="0" presId="urn:microsoft.com/office/officeart/2018/2/layout/IconVerticalSolidList"/>
    <dgm:cxn modelId="{8957780E-802F-4171-BB65-270FC2A20EBB}" type="presParOf" srcId="{5A488845-48DA-4829-BB9E-14DA8D06004B}" destId="{41D6D99D-E528-4504-91F1-025614497210}" srcOrd="3" destOrd="0" presId="urn:microsoft.com/office/officeart/2018/2/layout/IconVerticalSolidList"/>
    <dgm:cxn modelId="{8E82F640-6929-4C9E-B36E-65F143E9BD7A}" type="presParOf" srcId="{A926E29C-371B-43AF-9700-827DE398FD38}" destId="{2A97D955-0E37-459C-B5EB-CE91F142E2C6}" srcOrd="1" destOrd="0" presId="urn:microsoft.com/office/officeart/2018/2/layout/IconVerticalSolidList"/>
    <dgm:cxn modelId="{FC687381-6C22-41D7-BDD9-D898277D9C4C}" type="presParOf" srcId="{A926E29C-371B-43AF-9700-827DE398FD38}" destId="{FF140968-A9C9-413E-9AE0-18E443E13E42}" srcOrd="2" destOrd="0" presId="urn:microsoft.com/office/officeart/2018/2/layout/IconVerticalSolidList"/>
    <dgm:cxn modelId="{8301DBA7-8B63-4152-B813-B85E9F3614BC}" type="presParOf" srcId="{FF140968-A9C9-413E-9AE0-18E443E13E42}" destId="{6DC7B8DD-A345-4B56-910C-2AF7EFCFC04C}" srcOrd="0" destOrd="0" presId="urn:microsoft.com/office/officeart/2018/2/layout/IconVerticalSolidList"/>
    <dgm:cxn modelId="{0AA550CE-EED9-49BE-BD4F-D2B70DFF44B7}" type="presParOf" srcId="{FF140968-A9C9-413E-9AE0-18E443E13E42}" destId="{56BF8D37-783D-4809-834C-F4E16D628464}" srcOrd="1" destOrd="0" presId="urn:microsoft.com/office/officeart/2018/2/layout/IconVerticalSolidList"/>
    <dgm:cxn modelId="{547790E4-E041-4918-9AB1-A50FC289DE6D}" type="presParOf" srcId="{FF140968-A9C9-413E-9AE0-18E443E13E42}" destId="{79B7F531-A15F-496E-9166-647AFDBCB733}" srcOrd="2" destOrd="0" presId="urn:microsoft.com/office/officeart/2018/2/layout/IconVerticalSolidList"/>
    <dgm:cxn modelId="{B262C99D-F8A1-4C3A-B36D-5ACDE5275D2C}" type="presParOf" srcId="{FF140968-A9C9-413E-9AE0-18E443E13E42}" destId="{EAB45E16-4FD5-4D05-A532-4A212C8E134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308E97-C6EC-4F08-AF5D-E7EA6B6A41B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20B6791-D317-4EB2-8A4E-2D4874B3A831}">
      <dgm:prSet/>
      <dgm:spPr/>
      <dgm:t>
        <a:bodyPr/>
        <a:lstStyle/>
        <a:p>
          <a:r>
            <a:rPr lang="tr-TR" b="1" dirty="0"/>
            <a:t>Okulumuzda 188 öğrencinin yatılı kalabileceği donanımda 3 ayrı binadan oluşan bir pansiyon bulunmaktadır. Pansiyonumuz, okulumuza yürüme mesafesindedir.</a:t>
          </a:r>
          <a:endParaRPr lang="en-US" dirty="0"/>
        </a:p>
      </dgm:t>
    </dgm:pt>
    <dgm:pt modelId="{8B46553D-FC1E-4D8E-B70E-0AF57E31CB1F}" type="parTrans" cxnId="{1395779A-1027-4F81-A84A-29E013189FE8}">
      <dgm:prSet/>
      <dgm:spPr/>
      <dgm:t>
        <a:bodyPr/>
        <a:lstStyle/>
        <a:p>
          <a:endParaRPr lang="en-US"/>
        </a:p>
      </dgm:t>
    </dgm:pt>
    <dgm:pt modelId="{0062739C-D5C8-4DC4-AB40-C0096FBCC833}" type="sibTrans" cxnId="{1395779A-1027-4F81-A84A-29E013189FE8}">
      <dgm:prSet/>
      <dgm:spPr/>
      <dgm:t>
        <a:bodyPr/>
        <a:lstStyle/>
        <a:p>
          <a:endParaRPr lang="en-US"/>
        </a:p>
      </dgm:t>
    </dgm:pt>
    <dgm:pt modelId="{C1CADABC-BB95-4C37-A8BB-ABCD21E4B0FE}">
      <dgm:prSet/>
      <dgm:spPr/>
      <dgm:t>
        <a:bodyPr/>
        <a:lstStyle/>
        <a:p>
          <a:r>
            <a:rPr lang="tr-TR" b="1" dirty="0"/>
            <a:t>Pansiyonumuz Müdür Yardımcısı yönetiminde, 2 Aşçı, 4 Yardımcı personel ile hizmet vermektedir.</a:t>
          </a:r>
          <a:endParaRPr lang="en-US" dirty="0"/>
        </a:p>
      </dgm:t>
    </dgm:pt>
    <dgm:pt modelId="{2BED121A-98FE-4D40-80F5-43F4E5A0B607}" type="parTrans" cxnId="{26AB5BDB-052D-4428-BCC6-E1046837A8B4}">
      <dgm:prSet/>
      <dgm:spPr/>
      <dgm:t>
        <a:bodyPr/>
        <a:lstStyle/>
        <a:p>
          <a:endParaRPr lang="en-US"/>
        </a:p>
      </dgm:t>
    </dgm:pt>
    <dgm:pt modelId="{A633B5C1-FCB6-4A06-A091-A71B2FCC2F8E}" type="sibTrans" cxnId="{26AB5BDB-052D-4428-BCC6-E1046837A8B4}">
      <dgm:prSet/>
      <dgm:spPr/>
      <dgm:t>
        <a:bodyPr/>
        <a:lstStyle/>
        <a:p>
          <a:endParaRPr lang="en-US"/>
        </a:p>
      </dgm:t>
    </dgm:pt>
    <dgm:pt modelId="{8115B162-B7BA-4731-9A78-473D73757914}">
      <dgm:prSet/>
      <dgm:spPr/>
      <dgm:t>
        <a:bodyPr/>
        <a:lstStyle/>
        <a:p>
          <a:r>
            <a:rPr lang="tr-TR" b="1" dirty="0"/>
            <a:t>1 Adet Yemekhane, 2 Adet Revir,4 Adet Etüt Odası, 47 Adet Yatakhane,               2 Televizyon İzleme-Dinlenme Odası,2 adet mescit bulunmaktadır.</a:t>
          </a:r>
          <a:endParaRPr lang="en-US" dirty="0"/>
        </a:p>
      </dgm:t>
    </dgm:pt>
    <dgm:pt modelId="{1A6141C8-4943-4B00-B36C-4FB99A91A634}" type="parTrans" cxnId="{2BAE4B81-CBBF-4259-AC5D-0ED36B540589}">
      <dgm:prSet/>
      <dgm:spPr/>
      <dgm:t>
        <a:bodyPr/>
        <a:lstStyle/>
        <a:p>
          <a:endParaRPr lang="en-US"/>
        </a:p>
      </dgm:t>
    </dgm:pt>
    <dgm:pt modelId="{D07756D1-D670-465C-8B1B-B14348781285}" type="sibTrans" cxnId="{2BAE4B81-CBBF-4259-AC5D-0ED36B540589}">
      <dgm:prSet/>
      <dgm:spPr/>
      <dgm:t>
        <a:bodyPr/>
        <a:lstStyle/>
        <a:p>
          <a:endParaRPr lang="en-US"/>
        </a:p>
      </dgm:t>
    </dgm:pt>
    <dgm:pt modelId="{434228FD-F27F-46AD-BF19-AB710F3E1AC1}">
      <dgm:prSet/>
      <dgm:spPr/>
      <dgm:t>
        <a:bodyPr/>
        <a:lstStyle/>
        <a:p>
          <a:r>
            <a:rPr lang="tr-TR" b="1" dirty="0"/>
            <a:t>Bahçemizde ise Kamelyalar, Basketbol sahası ve Futbol Sahası bulunmaktadır.</a:t>
          </a:r>
          <a:endParaRPr lang="en-US" dirty="0"/>
        </a:p>
      </dgm:t>
    </dgm:pt>
    <dgm:pt modelId="{E1BE0E57-BAEB-447B-A294-7A41CD05B8E6}" type="parTrans" cxnId="{5F280AAF-0DEE-43CA-9BEE-BB200FBE268B}">
      <dgm:prSet/>
      <dgm:spPr/>
      <dgm:t>
        <a:bodyPr/>
        <a:lstStyle/>
        <a:p>
          <a:endParaRPr lang="en-US"/>
        </a:p>
      </dgm:t>
    </dgm:pt>
    <dgm:pt modelId="{056A3D9F-677D-44A2-AC01-AB05CE67D465}" type="sibTrans" cxnId="{5F280AAF-0DEE-43CA-9BEE-BB200FBE268B}">
      <dgm:prSet/>
      <dgm:spPr/>
      <dgm:t>
        <a:bodyPr/>
        <a:lstStyle/>
        <a:p>
          <a:endParaRPr lang="en-US"/>
        </a:p>
      </dgm:t>
    </dgm:pt>
    <dgm:pt modelId="{E1B60E75-6074-4024-B807-5196DC3B057C}" type="pres">
      <dgm:prSet presAssocID="{5D308E97-C6EC-4F08-AF5D-E7EA6B6A41B8}" presName="linear" presStyleCnt="0">
        <dgm:presLayoutVars>
          <dgm:animLvl val="lvl"/>
          <dgm:resizeHandles val="exact"/>
        </dgm:presLayoutVars>
      </dgm:prSet>
      <dgm:spPr/>
    </dgm:pt>
    <dgm:pt modelId="{D87F9901-8630-4E2C-9D02-E1ECBE8A17D6}" type="pres">
      <dgm:prSet presAssocID="{A20B6791-D317-4EB2-8A4E-2D4874B3A831}" presName="parentText" presStyleLbl="node1" presStyleIdx="0" presStyleCnt="4">
        <dgm:presLayoutVars>
          <dgm:chMax val="0"/>
          <dgm:bulletEnabled val="1"/>
        </dgm:presLayoutVars>
      </dgm:prSet>
      <dgm:spPr/>
    </dgm:pt>
    <dgm:pt modelId="{904F6893-E9CA-45F2-8047-6BE6B8CB46F4}" type="pres">
      <dgm:prSet presAssocID="{0062739C-D5C8-4DC4-AB40-C0096FBCC833}" presName="spacer" presStyleCnt="0"/>
      <dgm:spPr/>
    </dgm:pt>
    <dgm:pt modelId="{D7A2CA24-95EB-439B-949E-C304472C4E0E}" type="pres">
      <dgm:prSet presAssocID="{C1CADABC-BB95-4C37-A8BB-ABCD21E4B0FE}" presName="parentText" presStyleLbl="node1" presStyleIdx="1" presStyleCnt="4">
        <dgm:presLayoutVars>
          <dgm:chMax val="0"/>
          <dgm:bulletEnabled val="1"/>
        </dgm:presLayoutVars>
      </dgm:prSet>
      <dgm:spPr/>
    </dgm:pt>
    <dgm:pt modelId="{731216E5-5750-495A-929A-D0506BE2E8EC}" type="pres">
      <dgm:prSet presAssocID="{A633B5C1-FCB6-4A06-A091-A71B2FCC2F8E}" presName="spacer" presStyleCnt="0"/>
      <dgm:spPr/>
    </dgm:pt>
    <dgm:pt modelId="{E27F3826-59FB-418C-9E22-A1EC0F3A477F}" type="pres">
      <dgm:prSet presAssocID="{8115B162-B7BA-4731-9A78-473D73757914}" presName="parentText" presStyleLbl="node1" presStyleIdx="2" presStyleCnt="4">
        <dgm:presLayoutVars>
          <dgm:chMax val="0"/>
          <dgm:bulletEnabled val="1"/>
        </dgm:presLayoutVars>
      </dgm:prSet>
      <dgm:spPr/>
    </dgm:pt>
    <dgm:pt modelId="{F0005921-C670-4F17-A94C-818DF4CCD51B}" type="pres">
      <dgm:prSet presAssocID="{D07756D1-D670-465C-8B1B-B14348781285}" presName="spacer" presStyleCnt="0"/>
      <dgm:spPr/>
    </dgm:pt>
    <dgm:pt modelId="{DCED321B-8C5B-4078-B63C-D4E381844C1B}" type="pres">
      <dgm:prSet presAssocID="{434228FD-F27F-46AD-BF19-AB710F3E1AC1}" presName="parentText" presStyleLbl="node1" presStyleIdx="3" presStyleCnt="4">
        <dgm:presLayoutVars>
          <dgm:chMax val="0"/>
          <dgm:bulletEnabled val="1"/>
        </dgm:presLayoutVars>
      </dgm:prSet>
      <dgm:spPr/>
    </dgm:pt>
  </dgm:ptLst>
  <dgm:cxnLst>
    <dgm:cxn modelId="{9BD9C67A-0352-49C3-9519-55F7D8FF374F}" type="presOf" srcId="{5D308E97-C6EC-4F08-AF5D-E7EA6B6A41B8}" destId="{E1B60E75-6074-4024-B807-5196DC3B057C}" srcOrd="0" destOrd="0" presId="urn:microsoft.com/office/officeart/2005/8/layout/vList2"/>
    <dgm:cxn modelId="{2BAE4B81-CBBF-4259-AC5D-0ED36B540589}" srcId="{5D308E97-C6EC-4F08-AF5D-E7EA6B6A41B8}" destId="{8115B162-B7BA-4731-9A78-473D73757914}" srcOrd="2" destOrd="0" parTransId="{1A6141C8-4943-4B00-B36C-4FB99A91A634}" sibTransId="{D07756D1-D670-465C-8B1B-B14348781285}"/>
    <dgm:cxn modelId="{41D92F82-C925-41A0-83D7-A7B4EE13A5CA}" type="presOf" srcId="{C1CADABC-BB95-4C37-A8BB-ABCD21E4B0FE}" destId="{D7A2CA24-95EB-439B-949E-C304472C4E0E}" srcOrd="0" destOrd="0" presId="urn:microsoft.com/office/officeart/2005/8/layout/vList2"/>
    <dgm:cxn modelId="{1395779A-1027-4F81-A84A-29E013189FE8}" srcId="{5D308E97-C6EC-4F08-AF5D-E7EA6B6A41B8}" destId="{A20B6791-D317-4EB2-8A4E-2D4874B3A831}" srcOrd="0" destOrd="0" parTransId="{8B46553D-FC1E-4D8E-B70E-0AF57E31CB1F}" sibTransId="{0062739C-D5C8-4DC4-AB40-C0096FBCC833}"/>
    <dgm:cxn modelId="{5F280AAF-0DEE-43CA-9BEE-BB200FBE268B}" srcId="{5D308E97-C6EC-4F08-AF5D-E7EA6B6A41B8}" destId="{434228FD-F27F-46AD-BF19-AB710F3E1AC1}" srcOrd="3" destOrd="0" parTransId="{E1BE0E57-BAEB-447B-A294-7A41CD05B8E6}" sibTransId="{056A3D9F-677D-44A2-AC01-AB05CE67D465}"/>
    <dgm:cxn modelId="{C938CDD4-C645-4B17-B0CA-CA7B454786D7}" type="presOf" srcId="{434228FD-F27F-46AD-BF19-AB710F3E1AC1}" destId="{DCED321B-8C5B-4078-B63C-D4E381844C1B}" srcOrd="0" destOrd="0" presId="urn:microsoft.com/office/officeart/2005/8/layout/vList2"/>
    <dgm:cxn modelId="{26AB5BDB-052D-4428-BCC6-E1046837A8B4}" srcId="{5D308E97-C6EC-4F08-AF5D-E7EA6B6A41B8}" destId="{C1CADABC-BB95-4C37-A8BB-ABCD21E4B0FE}" srcOrd="1" destOrd="0" parTransId="{2BED121A-98FE-4D40-80F5-43F4E5A0B607}" sibTransId="{A633B5C1-FCB6-4A06-A091-A71B2FCC2F8E}"/>
    <dgm:cxn modelId="{CE0102ED-F020-4195-A949-ED5F67206E17}" type="presOf" srcId="{8115B162-B7BA-4731-9A78-473D73757914}" destId="{E27F3826-59FB-418C-9E22-A1EC0F3A477F}" srcOrd="0" destOrd="0" presId="urn:microsoft.com/office/officeart/2005/8/layout/vList2"/>
    <dgm:cxn modelId="{D71A60FC-0C60-4E96-9CEF-7AFDC95B7E10}" type="presOf" srcId="{A20B6791-D317-4EB2-8A4E-2D4874B3A831}" destId="{D87F9901-8630-4E2C-9D02-E1ECBE8A17D6}" srcOrd="0" destOrd="0" presId="urn:microsoft.com/office/officeart/2005/8/layout/vList2"/>
    <dgm:cxn modelId="{4FED3463-7A26-4FD7-8A42-2BB0840159FC}" type="presParOf" srcId="{E1B60E75-6074-4024-B807-5196DC3B057C}" destId="{D87F9901-8630-4E2C-9D02-E1ECBE8A17D6}" srcOrd="0" destOrd="0" presId="urn:microsoft.com/office/officeart/2005/8/layout/vList2"/>
    <dgm:cxn modelId="{A81C024E-7FFF-459C-8798-FE43E74AD4D2}" type="presParOf" srcId="{E1B60E75-6074-4024-B807-5196DC3B057C}" destId="{904F6893-E9CA-45F2-8047-6BE6B8CB46F4}" srcOrd="1" destOrd="0" presId="urn:microsoft.com/office/officeart/2005/8/layout/vList2"/>
    <dgm:cxn modelId="{C11C050A-5BED-4FFF-B596-9B9992A24065}" type="presParOf" srcId="{E1B60E75-6074-4024-B807-5196DC3B057C}" destId="{D7A2CA24-95EB-439B-949E-C304472C4E0E}" srcOrd="2" destOrd="0" presId="urn:microsoft.com/office/officeart/2005/8/layout/vList2"/>
    <dgm:cxn modelId="{466B6A10-1116-4631-9042-B409922099B3}" type="presParOf" srcId="{E1B60E75-6074-4024-B807-5196DC3B057C}" destId="{731216E5-5750-495A-929A-D0506BE2E8EC}" srcOrd="3" destOrd="0" presId="urn:microsoft.com/office/officeart/2005/8/layout/vList2"/>
    <dgm:cxn modelId="{20D5E00A-1846-498A-BF4E-3098ACB2C992}" type="presParOf" srcId="{E1B60E75-6074-4024-B807-5196DC3B057C}" destId="{E27F3826-59FB-418C-9E22-A1EC0F3A477F}" srcOrd="4" destOrd="0" presId="urn:microsoft.com/office/officeart/2005/8/layout/vList2"/>
    <dgm:cxn modelId="{DDEAD324-1472-45E2-9041-C23FE486B2D7}" type="presParOf" srcId="{E1B60E75-6074-4024-B807-5196DC3B057C}" destId="{F0005921-C670-4F17-A94C-818DF4CCD51B}" srcOrd="5" destOrd="0" presId="urn:microsoft.com/office/officeart/2005/8/layout/vList2"/>
    <dgm:cxn modelId="{9F7F42B8-9903-434F-AC4C-F01304AC37C0}" type="presParOf" srcId="{E1B60E75-6074-4024-B807-5196DC3B057C}" destId="{DCED321B-8C5B-4078-B63C-D4E381844C1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F65B08-1370-4B7B-A627-59D77582960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9DEE771-43D4-4BD0-A488-5C572825E807}">
      <dgm:prSet/>
      <dgm:spPr/>
      <dgm:t>
        <a:bodyPr/>
        <a:lstStyle/>
        <a:p>
          <a:r>
            <a:rPr lang="tr-TR" b="1" i="0" baseline="0"/>
            <a:t>Güvenlik ve disiplin, okulumuzun en çok hassasiyet gösterdiği hususların başında gelmektedir.</a:t>
          </a:r>
          <a:endParaRPr lang="en-US"/>
        </a:p>
      </dgm:t>
    </dgm:pt>
    <dgm:pt modelId="{9691B219-0FC1-4059-8472-FD434978E947}" type="parTrans" cxnId="{31F5E2C7-5BDB-4FBB-9D22-F53F458601F4}">
      <dgm:prSet/>
      <dgm:spPr/>
      <dgm:t>
        <a:bodyPr/>
        <a:lstStyle/>
        <a:p>
          <a:endParaRPr lang="en-US"/>
        </a:p>
      </dgm:t>
    </dgm:pt>
    <dgm:pt modelId="{BB1EF049-65DF-4B41-8E08-6664BBD0B1E9}" type="sibTrans" cxnId="{31F5E2C7-5BDB-4FBB-9D22-F53F458601F4}">
      <dgm:prSet/>
      <dgm:spPr/>
      <dgm:t>
        <a:bodyPr/>
        <a:lstStyle/>
        <a:p>
          <a:endParaRPr lang="en-US"/>
        </a:p>
      </dgm:t>
    </dgm:pt>
    <dgm:pt modelId="{A8BBA022-BF1F-4979-9EC9-227A17C6CBF7}">
      <dgm:prSet/>
      <dgm:spPr/>
      <dgm:t>
        <a:bodyPr/>
        <a:lstStyle/>
        <a:p>
          <a:r>
            <a:rPr lang="tr-TR" b="1" i="0" baseline="0" dirty="0"/>
            <a:t>Öncelikle şunu belirtmek gerekir ki okulumuzun fiziki yapısı güvenli bir okul ortamının sağlanmasına çok müsait bulunmaktadır. </a:t>
          </a:r>
          <a:endParaRPr lang="en-US" dirty="0"/>
        </a:p>
      </dgm:t>
    </dgm:pt>
    <dgm:pt modelId="{F08FF531-0A29-4B70-97F7-31977FA0C54F}" type="parTrans" cxnId="{392DB181-98F4-4AEC-99E6-2397E7401485}">
      <dgm:prSet/>
      <dgm:spPr/>
      <dgm:t>
        <a:bodyPr/>
        <a:lstStyle/>
        <a:p>
          <a:endParaRPr lang="en-US"/>
        </a:p>
      </dgm:t>
    </dgm:pt>
    <dgm:pt modelId="{D17134FA-D1D7-4B7A-907E-D57A639C7D6D}" type="sibTrans" cxnId="{392DB181-98F4-4AEC-99E6-2397E7401485}">
      <dgm:prSet/>
      <dgm:spPr/>
      <dgm:t>
        <a:bodyPr/>
        <a:lstStyle/>
        <a:p>
          <a:endParaRPr lang="en-US"/>
        </a:p>
      </dgm:t>
    </dgm:pt>
    <dgm:pt modelId="{DAA4E5C9-81CE-4F23-96D9-03CDF1180F2A}">
      <dgm:prSet/>
      <dgm:spPr/>
      <dgm:t>
        <a:bodyPr/>
        <a:lstStyle/>
        <a:p>
          <a:r>
            <a:rPr lang="tr-TR" b="1" i="0" baseline="0"/>
            <a:t>Sabah okula giren öğrenciler, öğle aralarında hiç dışarıya çıkmadan (cuma namazları hariç) akşama kadar okulda güvenlik içinde eğitim faaliyetlerini sürdürmektedir. </a:t>
          </a:r>
          <a:endParaRPr lang="en-US"/>
        </a:p>
      </dgm:t>
    </dgm:pt>
    <dgm:pt modelId="{F3EA2872-8B97-4ACE-A0C0-B9C169E8162F}" type="parTrans" cxnId="{6F0DDC90-D1A3-4955-BBBE-A03107AE01E8}">
      <dgm:prSet/>
      <dgm:spPr/>
      <dgm:t>
        <a:bodyPr/>
        <a:lstStyle/>
        <a:p>
          <a:endParaRPr lang="en-US"/>
        </a:p>
      </dgm:t>
    </dgm:pt>
    <dgm:pt modelId="{E94276A5-4C88-4FAB-A94E-21674436823B}" type="sibTrans" cxnId="{6F0DDC90-D1A3-4955-BBBE-A03107AE01E8}">
      <dgm:prSet/>
      <dgm:spPr/>
      <dgm:t>
        <a:bodyPr/>
        <a:lstStyle/>
        <a:p>
          <a:endParaRPr lang="en-US"/>
        </a:p>
      </dgm:t>
    </dgm:pt>
    <dgm:pt modelId="{DB73FAE7-D8B8-450F-ADE7-4A54B407450D}">
      <dgm:prSet/>
      <dgm:spPr/>
      <dgm:t>
        <a:bodyPr/>
        <a:lstStyle/>
        <a:p>
          <a:r>
            <a:rPr lang="tr-TR" b="1" i="0" baseline="0"/>
            <a:t>Okulun tek girişinin bulunması ve bahçe duvarlarının güvenlikli bir şekilde yüksek olması nedeniyle dışarıdan gelebilecek tehditlere kapalı durumdadır. </a:t>
          </a:r>
          <a:endParaRPr lang="en-US"/>
        </a:p>
      </dgm:t>
    </dgm:pt>
    <dgm:pt modelId="{A142316F-0611-4AB4-A75C-559AB2EBE41A}" type="parTrans" cxnId="{F5EBD432-1061-40DC-A404-B8F5EF7A0B2F}">
      <dgm:prSet/>
      <dgm:spPr/>
      <dgm:t>
        <a:bodyPr/>
        <a:lstStyle/>
        <a:p>
          <a:endParaRPr lang="en-US"/>
        </a:p>
      </dgm:t>
    </dgm:pt>
    <dgm:pt modelId="{F1AC09E1-80E1-4BE0-9BA4-2253CC2917CD}" type="sibTrans" cxnId="{F5EBD432-1061-40DC-A404-B8F5EF7A0B2F}">
      <dgm:prSet/>
      <dgm:spPr/>
      <dgm:t>
        <a:bodyPr/>
        <a:lstStyle/>
        <a:p>
          <a:endParaRPr lang="en-US"/>
        </a:p>
      </dgm:t>
    </dgm:pt>
    <dgm:pt modelId="{F87E7856-BF36-4B1A-952F-A5F51A3AC5EB}" type="pres">
      <dgm:prSet presAssocID="{66F65B08-1370-4B7B-A627-59D775829606}" presName="linear" presStyleCnt="0">
        <dgm:presLayoutVars>
          <dgm:animLvl val="lvl"/>
          <dgm:resizeHandles val="exact"/>
        </dgm:presLayoutVars>
      </dgm:prSet>
      <dgm:spPr/>
    </dgm:pt>
    <dgm:pt modelId="{BAE8D881-7A4B-4032-82FA-725329F1DD0F}" type="pres">
      <dgm:prSet presAssocID="{99DEE771-43D4-4BD0-A488-5C572825E807}" presName="parentText" presStyleLbl="node1" presStyleIdx="0" presStyleCnt="4">
        <dgm:presLayoutVars>
          <dgm:chMax val="0"/>
          <dgm:bulletEnabled val="1"/>
        </dgm:presLayoutVars>
      </dgm:prSet>
      <dgm:spPr/>
    </dgm:pt>
    <dgm:pt modelId="{CCFEDC42-6E15-4568-AC54-8D576144791A}" type="pres">
      <dgm:prSet presAssocID="{BB1EF049-65DF-4B41-8E08-6664BBD0B1E9}" presName="spacer" presStyleCnt="0"/>
      <dgm:spPr/>
    </dgm:pt>
    <dgm:pt modelId="{ECB2F8FB-354B-493B-9E4C-823E42D63C40}" type="pres">
      <dgm:prSet presAssocID="{A8BBA022-BF1F-4979-9EC9-227A17C6CBF7}" presName="parentText" presStyleLbl="node1" presStyleIdx="1" presStyleCnt="4">
        <dgm:presLayoutVars>
          <dgm:chMax val="0"/>
          <dgm:bulletEnabled val="1"/>
        </dgm:presLayoutVars>
      </dgm:prSet>
      <dgm:spPr/>
    </dgm:pt>
    <dgm:pt modelId="{692BC182-36B1-4523-A94A-8FAE0560EF23}" type="pres">
      <dgm:prSet presAssocID="{D17134FA-D1D7-4B7A-907E-D57A639C7D6D}" presName="spacer" presStyleCnt="0"/>
      <dgm:spPr/>
    </dgm:pt>
    <dgm:pt modelId="{B521E75C-2EB2-45EB-B7A0-C7387C13C2E3}" type="pres">
      <dgm:prSet presAssocID="{DAA4E5C9-81CE-4F23-96D9-03CDF1180F2A}" presName="parentText" presStyleLbl="node1" presStyleIdx="2" presStyleCnt="4">
        <dgm:presLayoutVars>
          <dgm:chMax val="0"/>
          <dgm:bulletEnabled val="1"/>
        </dgm:presLayoutVars>
      </dgm:prSet>
      <dgm:spPr/>
    </dgm:pt>
    <dgm:pt modelId="{2279C9D3-797F-47F0-974B-C5871330A793}" type="pres">
      <dgm:prSet presAssocID="{E94276A5-4C88-4FAB-A94E-21674436823B}" presName="spacer" presStyleCnt="0"/>
      <dgm:spPr/>
    </dgm:pt>
    <dgm:pt modelId="{C7B50158-7316-4086-B3C3-1840E7A01349}" type="pres">
      <dgm:prSet presAssocID="{DB73FAE7-D8B8-450F-ADE7-4A54B407450D}" presName="parentText" presStyleLbl="node1" presStyleIdx="3" presStyleCnt="4">
        <dgm:presLayoutVars>
          <dgm:chMax val="0"/>
          <dgm:bulletEnabled val="1"/>
        </dgm:presLayoutVars>
      </dgm:prSet>
      <dgm:spPr/>
    </dgm:pt>
  </dgm:ptLst>
  <dgm:cxnLst>
    <dgm:cxn modelId="{F5EBD432-1061-40DC-A404-B8F5EF7A0B2F}" srcId="{66F65B08-1370-4B7B-A627-59D775829606}" destId="{DB73FAE7-D8B8-450F-ADE7-4A54B407450D}" srcOrd="3" destOrd="0" parTransId="{A142316F-0611-4AB4-A75C-559AB2EBE41A}" sibTransId="{F1AC09E1-80E1-4BE0-9BA4-2253CC2917CD}"/>
    <dgm:cxn modelId="{F7E3403B-7F52-47A3-8A17-A119A328D71D}" type="presOf" srcId="{99DEE771-43D4-4BD0-A488-5C572825E807}" destId="{BAE8D881-7A4B-4032-82FA-725329F1DD0F}" srcOrd="0" destOrd="0" presId="urn:microsoft.com/office/officeart/2005/8/layout/vList2"/>
    <dgm:cxn modelId="{392DB181-98F4-4AEC-99E6-2397E7401485}" srcId="{66F65B08-1370-4B7B-A627-59D775829606}" destId="{A8BBA022-BF1F-4979-9EC9-227A17C6CBF7}" srcOrd="1" destOrd="0" parTransId="{F08FF531-0A29-4B70-97F7-31977FA0C54F}" sibTransId="{D17134FA-D1D7-4B7A-907E-D57A639C7D6D}"/>
    <dgm:cxn modelId="{6F0DDC90-D1A3-4955-BBBE-A03107AE01E8}" srcId="{66F65B08-1370-4B7B-A627-59D775829606}" destId="{DAA4E5C9-81CE-4F23-96D9-03CDF1180F2A}" srcOrd="2" destOrd="0" parTransId="{F3EA2872-8B97-4ACE-A0C0-B9C169E8162F}" sibTransId="{E94276A5-4C88-4FAB-A94E-21674436823B}"/>
    <dgm:cxn modelId="{D03D32B3-D798-4054-8366-4B2DDB63F9D1}" type="presOf" srcId="{66F65B08-1370-4B7B-A627-59D775829606}" destId="{F87E7856-BF36-4B1A-952F-A5F51A3AC5EB}" srcOrd="0" destOrd="0" presId="urn:microsoft.com/office/officeart/2005/8/layout/vList2"/>
    <dgm:cxn modelId="{31F5E2C7-5BDB-4FBB-9D22-F53F458601F4}" srcId="{66F65B08-1370-4B7B-A627-59D775829606}" destId="{99DEE771-43D4-4BD0-A488-5C572825E807}" srcOrd="0" destOrd="0" parTransId="{9691B219-0FC1-4059-8472-FD434978E947}" sibTransId="{BB1EF049-65DF-4B41-8E08-6664BBD0B1E9}"/>
    <dgm:cxn modelId="{6953BCCA-2EFD-4E81-AECC-1F1C92656BED}" type="presOf" srcId="{DAA4E5C9-81CE-4F23-96D9-03CDF1180F2A}" destId="{B521E75C-2EB2-45EB-B7A0-C7387C13C2E3}" srcOrd="0" destOrd="0" presId="urn:microsoft.com/office/officeart/2005/8/layout/vList2"/>
    <dgm:cxn modelId="{10C71BE2-2B31-4B30-B8AA-2C1094C8B65B}" type="presOf" srcId="{DB73FAE7-D8B8-450F-ADE7-4A54B407450D}" destId="{C7B50158-7316-4086-B3C3-1840E7A01349}" srcOrd="0" destOrd="0" presId="urn:microsoft.com/office/officeart/2005/8/layout/vList2"/>
    <dgm:cxn modelId="{324187E3-95D1-4A5D-834B-4E00D6647773}" type="presOf" srcId="{A8BBA022-BF1F-4979-9EC9-227A17C6CBF7}" destId="{ECB2F8FB-354B-493B-9E4C-823E42D63C40}" srcOrd="0" destOrd="0" presId="urn:microsoft.com/office/officeart/2005/8/layout/vList2"/>
    <dgm:cxn modelId="{ED7A6DD5-A421-4A99-912B-C50487F73EAB}" type="presParOf" srcId="{F87E7856-BF36-4B1A-952F-A5F51A3AC5EB}" destId="{BAE8D881-7A4B-4032-82FA-725329F1DD0F}" srcOrd="0" destOrd="0" presId="urn:microsoft.com/office/officeart/2005/8/layout/vList2"/>
    <dgm:cxn modelId="{11136209-B27E-4952-8932-2F6D666497B5}" type="presParOf" srcId="{F87E7856-BF36-4B1A-952F-A5F51A3AC5EB}" destId="{CCFEDC42-6E15-4568-AC54-8D576144791A}" srcOrd="1" destOrd="0" presId="urn:microsoft.com/office/officeart/2005/8/layout/vList2"/>
    <dgm:cxn modelId="{09C8C272-0FCC-409A-BF3A-752AC8BFDF6C}" type="presParOf" srcId="{F87E7856-BF36-4B1A-952F-A5F51A3AC5EB}" destId="{ECB2F8FB-354B-493B-9E4C-823E42D63C40}" srcOrd="2" destOrd="0" presId="urn:microsoft.com/office/officeart/2005/8/layout/vList2"/>
    <dgm:cxn modelId="{ABCB7F8C-87A3-4433-8798-5389E4691065}" type="presParOf" srcId="{F87E7856-BF36-4B1A-952F-A5F51A3AC5EB}" destId="{692BC182-36B1-4523-A94A-8FAE0560EF23}" srcOrd="3" destOrd="0" presId="urn:microsoft.com/office/officeart/2005/8/layout/vList2"/>
    <dgm:cxn modelId="{FA4EC76F-249C-472E-9257-587699E73175}" type="presParOf" srcId="{F87E7856-BF36-4B1A-952F-A5F51A3AC5EB}" destId="{B521E75C-2EB2-45EB-B7A0-C7387C13C2E3}" srcOrd="4" destOrd="0" presId="urn:microsoft.com/office/officeart/2005/8/layout/vList2"/>
    <dgm:cxn modelId="{269B6885-FF8C-4B79-A1DE-541AB7D7E232}" type="presParOf" srcId="{F87E7856-BF36-4B1A-952F-A5F51A3AC5EB}" destId="{2279C9D3-797F-47F0-974B-C5871330A793}" srcOrd="5" destOrd="0" presId="urn:microsoft.com/office/officeart/2005/8/layout/vList2"/>
    <dgm:cxn modelId="{4D03A040-129F-417D-8234-0AFCA479862A}" type="presParOf" srcId="{F87E7856-BF36-4B1A-952F-A5F51A3AC5EB}" destId="{C7B50158-7316-4086-B3C3-1840E7A0134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09EFC9-0286-40ED-8328-A5BD9965717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D7A687F-8A20-47EA-A9FF-4B91491E861C}">
      <dgm:prSet/>
      <dgm:spPr/>
      <dgm:t>
        <a:bodyPr/>
        <a:lstStyle/>
        <a:p>
          <a:r>
            <a:rPr lang="tr-TR" b="1" dirty="0"/>
            <a:t>ADRES: Şentepe Mah. Fatin Rüştü Zorlu Cad. No:1 Polatlı / ANKARA</a:t>
          </a:r>
          <a:endParaRPr lang="en-US" dirty="0"/>
        </a:p>
      </dgm:t>
    </dgm:pt>
    <dgm:pt modelId="{9051D817-9176-4BF6-819D-867A618244B5}" type="parTrans" cxnId="{B97CEAD9-BC32-4D23-9955-44E8276F2058}">
      <dgm:prSet/>
      <dgm:spPr/>
      <dgm:t>
        <a:bodyPr/>
        <a:lstStyle/>
        <a:p>
          <a:endParaRPr lang="en-US"/>
        </a:p>
      </dgm:t>
    </dgm:pt>
    <dgm:pt modelId="{D309734F-0F64-4531-A3A7-05549AD385D4}" type="sibTrans" cxnId="{B97CEAD9-BC32-4D23-9955-44E8276F2058}">
      <dgm:prSet/>
      <dgm:spPr/>
      <dgm:t>
        <a:bodyPr/>
        <a:lstStyle/>
        <a:p>
          <a:endParaRPr lang="en-US"/>
        </a:p>
      </dgm:t>
    </dgm:pt>
    <dgm:pt modelId="{74ED1F80-A405-4C7B-9314-9B8C332FBDAD}">
      <dgm:prSet/>
      <dgm:spPr/>
      <dgm:t>
        <a:bodyPr/>
        <a:lstStyle/>
        <a:p>
          <a:endParaRPr lang="en-US" dirty="0"/>
        </a:p>
      </dgm:t>
    </dgm:pt>
    <dgm:pt modelId="{48F226C2-F41E-4EAE-8965-16469281F652}" type="parTrans" cxnId="{DD415E21-755A-4CF5-9004-D548AC482B16}">
      <dgm:prSet/>
      <dgm:spPr/>
      <dgm:t>
        <a:bodyPr/>
        <a:lstStyle/>
        <a:p>
          <a:endParaRPr lang="en-US"/>
        </a:p>
      </dgm:t>
    </dgm:pt>
    <dgm:pt modelId="{EA3BE883-F247-4D2D-84C9-497530F3DFE1}" type="sibTrans" cxnId="{DD415E21-755A-4CF5-9004-D548AC482B16}">
      <dgm:prSet/>
      <dgm:spPr/>
      <dgm:t>
        <a:bodyPr/>
        <a:lstStyle/>
        <a:p>
          <a:endParaRPr lang="en-US"/>
        </a:p>
      </dgm:t>
    </dgm:pt>
    <dgm:pt modelId="{0F6598BD-AFBB-404F-9FAF-72973807F626}">
      <dgm:prSet/>
      <dgm:spPr/>
      <dgm:t>
        <a:bodyPr/>
        <a:lstStyle/>
        <a:p>
          <a:r>
            <a:rPr lang="tr-TR" b="1" dirty="0"/>
            <a:t>TEL: (0312) 624 2728</a:t>
          </a:r>
          <a:endParaRPr lang="en-US" dirty="0"/>
        </a:p>
      </dgm:t>
    </dgm:pt>
    <dgm:pt modelId="{E4D0D85A-EB5E-4728-A80D-9CAF1EF3B2AC}" type="parTrans" cxnId="{1E249813-8DAF-40E9-97DE-EE08E180147B}">
      <dgm:prSet/>
      <dgm:spPr/>
      <dgm:t>
        <a:bodyPr/>
        <a:lstStyle/>
        <a:p>
          <a:endParaRPr lang="en-US"/>
        </a:p>
      </dgm:t>
    </dgm:pt>
    <dgm:pt modelId="{DC9CCD19-D10F-41E0-ACE4-59442BA0A49E}" type="sibTrans" cxnId="{1E249813-8DAF-40E9-97DE-EE08E180147B}">
      <dgm:prSet/>
      <dgm:spPr/>
      <dgm:t>
        <a:bodyPr/>
        <a:lstStyle/>
        <a:p>
          <a:endParaRPr lang="en-US"/>
        </a:p>
      </dgm:t>
    </dgm:pt>
    <dgm:pt modelId="{9F82DA7C-2AA4-43B8-A3C1-2942F9922D88}">
      <dgm:prSet/>
      <dgm:spPr/>
      <dgm:t>
        <a:bodyPr/>
        <a:lstStyle/>
        <a:p>
          <a:r>
            <a:rPr lang="tr-TR" b="1"/>
            <a:t>İNTERNET ADRESİ: </a:t>
          </a:r>
          <a:r>
            <a:rPr lang="tr-TR" b="1">
              <a:hlinkClick xmlns:r="http://schemas.openxmlformats.org/officeDocument/2006/relationships" r:id="rId1"/>
            </a:rPr>
            <a:t>http://paal.meb.k12.tr/</a:t>
          </a:r>
          <a:endParaRPr lang="en-US"/>
        </a:p>
      </dgm:t>
    </dgm:pt>
    <dgm:pt modelId="{667AD86B-00B7-4268-8DD4-E8A612223A3E}" type="parTrans" cxnId="{33921B50-A266-42C0-A69B-1E628CCB985B}">
      <dgm:prSet/>
      <dgm:spPr/>
      <dgm:t>
        <a:bodyPr/>
        <a:lstStyle/>
        <a:p>
          <a:endParaRPr lang="en-US"/>
        </a:p>
      </dgm:t>
    </dgm:pt>
    <dgm:pt modelId="{2A3E96D7-2123-44D0-9672-F58D76BDD65A}" type="sibTrans" cxnId="{33921B50-A266-42C0-A69B-1E628CCB985B}">
      <dgm:prSet/>
      <dgm:spPr/>
      <dgm:t>
        <a:bodyPr/>
        <a:lstStyle/>
        <a:p>
          <a:endParaRPr lang="en-US"/>
        </a:p>
      </dgm:t>
    </dgm:pt>
    <dgm:pt modelId="{7646C171-CD0F-4AB4-ACDF-1DFF3FFA8E05}">
      <dgm:prSet/>
      <dgm:spPr/>
      <dgm:t>
        <a:bodyPr/>
        <a:lstStyle/>
        <a:p>
          <a:r>
            <a:rPr lang="tr-TR" b="1"/>
            <a:t>Mevcut binamıza ulaşım 206 no’lu dolmuşlar ile sağlanmaktadır.</a:t>
          </a:r>
          <a:endParaRPr lang="en-US"/>
        </a:p>
      </dgm:t>
    </dgm:pt>
    <dgm:pt modelId="{D6F5842E-0A2E-4EDC-8B44-972448C0D561}" type="parTrans" cxnId="{1807A065-8BA2-4210-BC95-AB92B33A7BF8}">
      <dgm:prSet/>
      <dgm:spPr/>
      <dgm:t>
        <a:bodyPr/>
        <a:lstStyle/>
        <a:p>
          <a:endParaRPr lang="en-US"/>
        </a:p>
      </dgm:t>
    </dgm:pt>
    <dgm:pt modelId="{D1680D01-1D4D-43D7-87D0-95803969439D}" type="sibTrans" cxnId="{1807A065-8BA2-4210-BC95-AB92B33A7BF8}">
      <dgm:prSet/>
      <dgm:spPr/>
      <dgm:t>
        <a:bodyPr/>
        <a:lstStyle/>
        <a:p>
          <a:endParaRPr lang="en-US"/>
        </a:p>
      </dgm:t>
    </dgm:pt>
    <dgm:pt modelId="{85EC102C-6F28-4B27-AA17-946429BEDD7A}" type="pres">
      <dgm:prSet presAssocID="{3409EFC9-0286-40ED-8328-A5BD99657173}" presName="vert0" presStyleCnt="0">
        <dgm:presLayoutVars>
          <dgm:dir/>
          <dgm:animOne val="branch"/>
          <dgm:animLvl val="lvl"/>
        </dgm:presLayoutVars>
      </dgm:prSet>
      <dgm:spPr/>
    </dgm:pt>
    <dgm:pt modelId="{6936E76B-CF8C-4FBF-B81E-5AD6D9766047}" type="pres">
      <dgm:prSet presAssocID="{ED7A687F-8A20-47EA-A9FF-4B91491E861C}" presName="thickLine" presStyleLbl="alignNode1" presStyleIdx="0" presStyleCnt="5"/>
      <dgm:spPr/>
    </dgm:pt>
    <dgm:pt modelId="{C0FD28F1-61C3-4A10-8EF8-A9D3BE90E4E5}" type="pres">
      <dgm:prSet presAssocID="{ED7A687F-8A20-47EA-A9FF-4B91491E861C}" presName="horz1" presStyleCnt="0"/>
      <dgm:spPr/>
    </dgm:pt>
    <dgm:pt modelId="{34FECA62-9E53-483D-8ED9-3ED938527A01}" type="pres">
      <dgm:prSet presAssocID="{ED7A687F-8A20-47EA-A9FF-4B91491E861C}" presName="tx1" presStyleLbl="revTx" presStyleIdx="0" presStyleCnt="5"/>
      <dgm:spPr/>
    </dgm:pt>
    <dgm:pt modelId="{4522B3D6-8F5E-40F8-BD33-7D1B8E08438D}" type="pres">
      <dgm:prSet presAssocID="{ED7A687F-8A20-47EA-A9FF-4B91491E861C}" presName="vert1" presStyleCnt="0"/>
      <dgm:spPr/>
    </dgm:pt>
    <dgm:pt modelId="{6CD943EC-3489-49AD-A7C9-C570F9184E32}" type="pres">
      <dgm:prSet presAssocID="{74ED1F80-A405-4C7B-9314-9B8C332FBDAD}" presName="thickLine" presStyleLbl="alignNode1" presStyleIdx="1" presStyleCnt="5"/>
      <dgm:spPr/>
    </dgm:pt>
    <dgm:pt modelId="{CAA4F688-7CFC-4E6C-8303-03577B688B98}" type="pres">
      <dgm:prSet presAssocID="{74ED1F80-A405-4C7B-9314-9B8C332FBDAD}" presName="horz1" presStyleCnt="0"/>
      <dgm:spPr/>
    </dgm:pt>
    <dgm:pt modelId="{DE11E328-6A8F-4CB3-BAC7-A26E688F19F0}" type="pres">
      <dgm:prSet presAssocID="{74ED1F80-A405-4C7B-9314-9B8C332FBDAD}" presName="tx1" presStyleLbl="revTx" presStyleIdx="1" presStyleCnt="5"/>
      <dgm:spPr/>
    </dgm:pt>
    <dgm:pt modelId="{2D8CF595-7881-4043-A33E-D2C49C6AE3D9}" type="pres">
      <dgm:prSet presAssocID="{74ED1F80-A405-4C7B-9314-9B8C332FBDAD}" presName="vert1" presStyleCnt="0"/>
      <dgm:spPr/>
    </dgm:pt>
    <dgm:pt modelId="{D13ECD7D-3910-40EE-BEFC-0AB0076BDF5C}" type="pres">
      <dgm:prSet presAssocID="{0F6598BD-AFBB-404F-9FAF-72973807F626}" presName="thickLine" presStyleLbl="alignNode1" presStyleIdx="2" presStyleCnt="5"/>
      <dgm:spPr/>
    </dgm:pt>
    <dgm:pt modelId="{59EF7D05-F47C-45E0-8E6E-D94C9FA7B475}" type="pres">
      <dgm:prSet presAssocID="{0F6598BD-AFBB-404F-9FAF-72973807F626}" presName="horz1" presStyleCnt="0"/>
      <dgm:spPr/>
    </dgm:pt>
    <dgm:pt modelId="{FDF90458-2686-4D6F-A91D-65F833FBC1BB}" type="pres">
      <dgm:prSet presAssocID="{0F6598BD-AFBB-404F-9FAF-72973807F626}" presName="tx1" presStyleLbl="revTx" presStyleIdx="2" presStyleCnt="5"/>
      <dgm:spPr/>
    </dgm:pt>
    <dgm:pt modelId="{D7FDAFB3-BC6E-4458-960E-FC53F6A6E815}" type="pres">
      <dgm:prSet presAssocID="{0F6598BD-AFBB-404F-9FAF-72973807F626}" presName="vert1" presStyleCnt="0"/>
      <dgm:spPr/>
    </dgm:pt>
    <dgm:pt modelId="{6120FB18-547E-46D3-9C76-FF21D1D673D5}" type="pres">
      <dgm:prSet presAssocID="{9F82DA7C-2AA4-43B8-A3C1-2942F9922D88}" presName="thickLine" presStyleLbl="alignNode1" presStyleIdx="3" presStyleCnt="5"/>
      <dgm:spPr/>
    </dgm:pt>
    <dgm:pt modelId="{0CBB0EA3-5682-4A1B-B7CE-90499A6048A4}" type="pres">
      <dgm:prSet presAssocID="{9F82DA7C-2AA4-43B8-A3C1-2942F9922D88}" presName="horz1" presStyleCnt="0"/>
      <dgm:spPr/>
    </dgm:pt>
    <dgm:pt modelId="{0A6CBBE9-78E7-4A82-A20E-29BABCD9D6C1}" type="pres">
      <dgm:prSet presAssocID="{9F82DA7C-2AA4-43B8-A3C1-2942F9922D88}" presName="tx1" presStyleLbl="revTx" presStyleIdx="3" presStyleCnt="5"/>
      <dgm:spPr/>
    </dgm:pt>
    <dgm:pt modelId="{410C3F15-0C05-4D63-8C56-C51AEEA8D175}" type="pres">
      <dgm:prSet presAssocID="{9F82DA7C-2AA4-43B8-A3C1-2942F9922D88}" presName="vert1" presStyleCnt="0"/>
      <dgm:spPr/>
    </dgm:pt>
    <dgm:pt modelId="{9B7FC2F4-EA09-48A8-B0C8-42C9B61BE946}" type="pres">
      <dgm:prSet presAssocID="{7646C171-CD0F-4AB4-ACDF-1DFF3FFA8E05}" presName="thickLine" presStyleLbl="alignNode1" presStyleIdx="4" presStyleCnt="5"/>
      <dgm:spPr/>
    </dgm:pt>
    <dgm:pt modelId="{FB89F070-BD16-425B-BA53-FD2930FC9C28}" type="pres">
      <dgm:prSet presAssocID="{7646C171-CD0F-4AB4-ACDF-1DFF3FFA8E05}" presName="horz1" presStyleCnt="0"/>
      <dgm:spPr/>
    </dgm:pt>
    <dgm:pt modelId="{41432122-2C1B-4F5A-A5CF-874897E06FE6}" type="pres">
      <dgm:prSet presAssocID="{7646C171-CD0F-4AB4-ACDF-1DFF3FFA8E05}" presName="tx1" presStyleLbl="revTx" presStyleIdx="4" presStyleCnt="5"/>
      <dgm:spPr/>
    </dgm:pt>
    <dgm:pt modelId="{AD275746-F063-49E9-B6F1-CD72D01D3153}" type="pres">
      <dgm:prSet presAssocID="{7646C171-CD0F-4AB4-ACDF-1DFF3FFA8E05}" presName="vert1" presStyleCnt="0"/>
      <dgm:spPr/>
    </dgm:pt>
  </dgm:ptLst>
  <dgm:cxnLst>
    <dgm:cxn modelId="{1E249813-8DAF-40E9-97DE-EE08E180147B}" srcId="{3409EFC9-0286-40ED-8328-A5BD99657173}" destId="{0F6598BD-AFBB-404F-9FAF-72973807F626}" srcOrd="2" destOrd="0" parTransId="{E4D0D85A-EB5E-4728-A80D-9CAF1EF3B2AC}" sibTransId="{DC9CCD19-D10F-41E0-ACE4-59442BA0A49E}"/>
    <dgm:cxn modelId="{DD415E21-755A-4CF5-9004-D548AC482B16}" srcId="{3409EFC9-0286-40ED-8328-A5BD99657173}" destId="{74ED1F80-A405-4C7B-9314-9B8C332FBDAD}" srcOrd="1" destOrd="0" parTransId="{48F226C2-F41E-4EAE-8965-16469281F652}" sibTransId="{EA3BE883-F247-4D2D-84C9-497530F3DFE1}"/>
    <dgm:cxn modelId="{1807A065-8BA2-4210-BC95-AB92B33A7BF8}" srcId="{3409EFC9-0286-40ED-8328-A5BD99657173}" destId="{7646C171-CD0F-4AB4-ACDF-1DFF3FFA8E05}" srcOrd="4" destOrd="0" parTransId="{D6F5842E-0A2E-4EDC-8B44-972448C0D561}" sibTransId="{D1680D01-1D4D-43D7-87D0-95803969439D}"/>
    <dgm:cxn modelId="{33921B50-A266-42C0-A69B-1E628CCB985B}" srcId="{3409EFC9-0286-40ED-8328-A5BD99657173}" destId="{9F82DA7C-2AA4-43B8-A3C1-2942F9922D88}" srcOrd="3" destOrd="0" parTransId="{667AD86B-00B7-4268-8DD4-E8A612223A3E}" sibTransId="{2A3E96D7-2123-44D0-9672-F58D76BDD65A}"/>
    <dgm:cxn modelId="{22605792-23FF-4BAF-BF24-DA66DCD5D685}" type="presOf" srcId="{0F6598BD-AFBB-404F-9FAF-72973807F626}" destId="{FDF90458-2686-4D6F-A91D-65F833FBC1BB}" srcOrd="0" destOrd="0" presId="urn:microsoft.com/office/officeart/2008/layout/LinedList"/>
    <dgm:cxn modelId="{EE0B4AAB-A68F-4F92-9D62-E31DDD24F748}" type="presOf" srcId="{9F82DA7C-2AA4-43B8-A3C1-2942F9922D88}" destId="{0A6CBBE9-78E7-4A82-A20E-29BABCD9D6C1}" srcOrd="0" destOrd="0" presId="urn:microsoft.com/office/officeart/2008/layout/LinedList"/>
    <dgm:cxn modelId="{F067DAB3-905E-4451-8792-2F74A9B9D630}" type="presOf" srcId="{ED7A687F-8A20-47EA-A9FF-4B91491E861C}" destId="{34FECA62-9E53-483D-8ED9-3ED938527A01}" srcOrd="0" destOrd="0" presId="urn:microsoft.com/office/officeart/2008/layout/LinedList"/>
    <dgm:cxn modelId="{F35B96C5-78CB-42C8-9004-2C587134AF53}" type="presOf" srcId="{3409EFC9-0286-40ED-8328-A5BD99657173}" destId="{85EC102C-6F28-4B27-AA17-946429BEDD7A}" srcOrd="0" destOrd="0" presId="urn:microsoft.com/office/officeart/2008/layout/LinedList"/>
    <dgm:cxn modelId="{B97CEAD9-BC32-4D23-9955-44E8276F2058}" srcId="{3409EFC9-0286-40ED-8328-A5BD99657173}" destId="{ED7A687F-8A20-47EA-A9FF-4B91491E861C}" srcOrd="0" destOrd="0" parTransId="{9051D817-9176-4BF6-819D-867A618244B5}" sibTransId="{D309734F-0F64-4531-A3A7-05549AD385D4}"/>
    <dgm:cxn modelId="{BDD68EF8-0FE8-4956-8824-A6B7DC368686}" type="presOf" srcId="{74ED1F80-A405-4C7B-9314-9B8C332FBDAD}" destId="{DE11E328-6A8F-4CB3-BAC7-A26E688F19F0}" srcOrd="0" destOrd="0" presId="urn:microsoft.com/office/officeart/2008/layout/LinedList"/>
    <dgm:cxn modelId="{54AF17FF-A1D0-404C-9A42-C1A5F00F8410}" type="presOf" srcId="{7646C171-CD0F-4AB4-ACDF-1DFF3FFA8E05}" destId="{41432122-2C1B-4F5A-A5CF-874897E06FE6}" srcOrd="0" destOrd="0" presId="urn:microsoft.com/office/officeart/2008/layout/LinedList"/>
    <dgm:cxn modelId="{0EA75DDE-412A-485E-814D-7EF707738870}" type="presParOf" srcId="{85EC102C-6F28-4B27-AA17-946429BEDD7A}" destId="{6936E76B-CF8C-4FBF-B81E-5AD6D9766047}" srcOrd="0" destOrd="0" presId="urn:microsoft.com/office/officeart/2008/layout/LinedList"/>
    <dgm:cxn modelId="{0FA8C3AF-2813-4EEB-9024-3ABDB8E82600}" type="presParOf" srcId="{85EC102C-6F28-4B27-AA17-946429BEDD7A}" destId="{C0FD28F1-61C3-4A10-8EF8-A9D3BE90E4E5}" srcOrd="1" destOrd="0" presId="urn:microsoft.com/office/officeart/2008/layout/LinedList"/>
    <dgm:cxn modelId="{447C34C9-0BAC-49DE-9199-DFBE5C22F163}" type="presParOf" srcId="{C0FD28F1-61C3-4A10-8EF8-A9D3BE90E4E5}" destId="{34FECA62-9E53-483D-8ED9-3ED938527A01}" srcOrd="0" destOrd="0" presId="urn:microsoft.com/office/officeart/2008/layout/LinedList"/>
    <dgm:cxn modelId="{381E82F1-C859-4F61-85F6-82979C5BB37F}" type="presParOf" srcId="{C0FD28F1-61C3-4A10-8EF8-A9D3BE90E4E5}" destId="{4522B3D6-8F5E-40F8-BD33-7D1B8E08438D}" srcOrd="1" destOrd="0" presId="urn:microsoft.com/office/officeart/2008/layout/LinedList"/>
    <dgm:cxn modelId="{C0F492C3-02C5-4FD2-B943-6C9F92595624}" type="presParOf" srcId="{85EC102C-6F28-4B27-AA17-946429BEDD7A}" destId="{6CD943EC-3489-49AD-A7C9-C570F9184E32}" srcOrd="2" destOrd="0" presId="urn:microsoft.com/office/officeart/2008/layout/LinedList"/>
    <dgm:cxn modelId="{F9601CBB-E2C7-46B9-8D5E-2F6767635D7A}" type="presParOf" srcId="{85EC102C-6F28-4B27-AA17-946429BEDD7A}" destId="{CAA4F688-7CFC-4E6C-8303-03577B688B98}" srcOrd="3" destOrd="0" presId="urn:microsoft.com/office/officeart/2008/layout/LinedList"/>
    <dgm:cxn modelId="{8E87035C-D671-494B-BDBC-B5958A4ADECD}" type="presParOf" srcId="{CAA4F688-7CFC-4E6C-8303-03577B688B98}" destId="{DE11E328-6A8F-4CB3-BAC7-A26E688F19F0}" srcOrd="0" destOrd="0" presId="urn:microsoft.com/office/officeart/2008/layout/LinedList"/>
    <dgm:cxn modelId="{9D2EEE29-D0F2-4AD8-BC45-DC382D2D7308}" type="presParOf" srcId="{CAA4F688-7CFC-4E6C-8303-03577B688B98}" destId="{2D8CF595-7881-4043-A33E-D2C49C6AE3D9}" srcOrd="1" destOrd="0" presId="urn:microsoft.com/office/officeart/2008/layout/LinedList"/>
    <dgm:cxn modelId="{FD73987C-044E-4D3A-952D-E05587F717D5}" type="presParOf" srcId="{85EC102C-6F28-4B27-AA17-946429BEDD7A}" destId="{D13ECD7D-3910-40EE-BEFC-0AB0076BDF5C}" srcOrd="4" destOrd="0" presId="urn:microsoft.com/office/officeart/2008/layout/LinedList"/>
    <dgm:cxn modelId="{0084A543-3858-4260-BA90-D13D6E9A6EBF}" type="presParOf" srcId="{85EC102C-6F28-4B27-AA17-946429BEDD7A}" destId="{59EF7D05-F47C-45E0-8E6E-D94C9FA7B475}" srcOrd="5" destOrd="0" presId="urn:microsoft.com/office/officeart/2008/layout/LinedList"/>
    <dgm:cxn modelId="{16DF237D-37AD-4837-81BB-81513AFE744B}" type="presParOf" srcId="{59EF7D05-F47C-45E0-8E6E-D94C9FA7B475}" destId="{FDF90458-2686-4D6F-A91D-65F833FBC1BB}" srcOrd="0" destOrd="0" presId="urn:microsoft.com/office/officeart/2008/layout/LinedList"/>
    <dgm:cxn modelId="{402D8D25-5915-4E31-A753-F4CC68C6E57F}" type="presParOf" srcId="{59EF7D05-F47C-45E0-8E6E-D94C9FA7B475}" destId="{D7FDAFB3-BC6E-4458-960E-FC53F6A6E815}" srcOrd="1" destOrd="0" presId="urn:microsoft.com/office/officeart/2008/layout/LinedList"/>
    <dgm:cxn modelId="{7A5CE4E0-9E0B-4DBB-9770-9B796120F10D}" type="presParOf" srcId="{85EC102C-6F28-4B27-AA17-946429BEDD7A}" destId="{6120FB18-547E-46D3-9C76-FF21D1D673D5}" srcOrd="6" destOrd="0" presId="urn:microsoft.com/office/officeart/2008/layout/LinedList"/>
    <dgm:cxn modelId="{E9E19DBF-A647-4082-80F5-FDD2D62BC65A}" type="presParOf" srcId="{85EC102C-6F28-4B27-AA17-946429BEDD7A}" destId="{0CBB0EA3-5682-4A1B-B7CE-90499A6048A4}" srcOrd="7" destOrd="0" presId="urn:microsoft.com/office/officeart/2008/layout/LinedList"/>
    <dgm:cxn modelId="{0B3922DA-A639-4968-B134-D4DA61B14D7D}" type="presParOf" srcId="{0CBB0EA3-5682-4A1B-B7CE-90499A6048A4}" destId="{0A6CBBE9-78E7-4A82-A20E-29BABCD9D6C1}" srcOrd="0" destOrd="0" presId="urn:microsoft.com/office/officeart/2008/layout/LinedList"/>
    <dgm:cxn modelId="{37F01BB9-52E5-4ED9-9227-043F3CE94DF5}" type="presParOf" srcId="{0CBB0EA3-5682-4A1B-B7CE-90499A6048A4}" destId="{410C3F15-0C05-4D63-8C56-C51AEEA8D175}" srcOrd="1" destOrd="0" presId="urn:microsoft.com/office/officeart/2008/layout/LinedList"/>
    <dgm:cxn modelId="{ADDDFD9A-5761-4A5F-81A8-B16B73A33B2F}" type="presParOf" srcId="{85EC102C-6F28-4B27-AA17-946429BEDD7A}" destId="{9B7FC2F4-EA09-48A8-B0C8-42C9B61BE946}" srcOrd="8" destOrd="0" presId="urn:microsoft.com/office/officeart/2008/layout/LinedList"/>
    <dgm:cxn modelId="{49670794-4502-42BE-BA2E-21685E4C6DB4}" type="presParOf" srcId="{85EC102C-6F28-4B27-AA17-946429BEDD7A}" destId="{FB89F070-BD16-425B-BA53-FD2930FC9C28}" srcOrd="9" destOrd="0" presId="urn:microsoft.com/office/officeart/2008/layout/LinedList"/>
    <dgm:cxn modelId="{8C095019-28DB-415D-86D4-51D5D7FF8DF5}" type="presParOf" srcId="{FB89F070-BD16-425B-BA53-FD2930FC9C28}" destId="{41432122-2C1B-4F5A-A5CF-874897E06FE6}" srcOrd="0" destOrd="0" presId="urn:microsoft.com/office/officeart/2008/layout/LinedList"/>
    <dgm:cxn modelId="{743D5502-8786-4100-BDFB-FCC5BCC34CF6}" type="presParOf" srcId="{FB89F070-BD16-425B-BA53-FD2930FC9C28}" destId="{AD275746-F063-49E9-B6F1-CD72D01D315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86DB6-1E5A-4988-BD83-628282DCD40F}">
      <dsp:nvSpPr>
        <dsp:cNvPr id="0" name=""/>
        <dsp:cNvSpPr/>
      </dsp:nvSpPr>
      <dsp:spPr>
        <a:xfrm>
          <a:off x="0" y="1275"/>
          <a:ext cx="6953250" cy="1558439"/>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Anadolu Lisesi‘nin amaçları; öğrencilerin ilgi, yetenek ve başarılarına göre yükseköğretim programlarına hazırlanmalarını, yabancı dili, dünyadaki bilimsel ve teknolojik gelişmeleri izleyebilecek düzeyde öğrenmelerini sağlamaktır. </a:t>
          </a:r>
          <a:endParaRPr lang="en-US" sz="1800" kern="1200"/>
        </a:p>
      </dsp:txBody>
      <dsp:txXfrm>
        <a:off x="76077" y="77352"/>
        <a:ext cx="6801096" cy="1406285"/>
      </dsp:txXfrm>
    </dsp:sp>
    <dsp:sp modelId="{27E6D658-9A09-4143-A4E3-326106677E46}">
      <dsp:nvSpPr>
        <dsp:cNvPr id="0" name=""/>
        <dsp:cNvSpPr/>
      </dsp:nvSpPr>
      <dsp:spPr>
        <a:xfrm>
          <a:off x="0" y="1611555"/>
          <a:ext cx="6953250" cy="1558439"/>
        </a:xfrm>
        <a:prstGeom prst="roundRect">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Öğrenim süreleri 4 yıldır.</a:t>
          </a:r>
          <a:endParaRPr lang="en-US" sz="1800" kern="1200"/>
        </a:p>
      </dsp:txBody>
      <dsp:txXfrm>
        <a:off x="76077" y="1687632"/>
        <a:ext cx="6801096" cy="1406285"/>
      </dsp:txXfrm>
    </dsp:sp>
    <dsp:sp modelId="{0133E390-DFEB-484C-B184-A0CA466B6685}">
      <dsp:nvSpPr>
        <dsp:cNvPr id="0" name=""/>
        <dsp:cNvSpPr/>
      </dsp:nvSpPr>
      <dsp:spPr>
        <a:xfrm>
          <a:off x="0" y="3221834"/>
          <a:ext cx="6953250" cy="1558439"/>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Okulumuz yerel yerleştirme ile öğrenci almaktadır.</a:t>
          </a:r>
          <a:r>
            <a:rPr lang="tr-TR" sz="1800" b="1" kern="1200" dirty="0">
              <a:solidFill>
                <a:srgbClr val="FF0000"/>
              </a:solidFill>
            </a:rPr>
            <a:t>2024-2025 eğitim öğretim yılı ilk yerleştirme taban puanı 86 puandır.</a:t>
          </a:r>
          <a:endParaRPr lang="en-US" sz="1800" b="1" kern="1200" dirty="0">
            <a:solidFill>
              <a:srgbClr val="FF0000"/>
            </a:solidFill>
          </a:endParaRPr>
        </a:p>
      </dsp:txBody>
      <dsp:txXfrm>
        <a:off x="76077" y="3297911"/>
        <a:ext cx="6801096" cy="1406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C9E2C-CBCF-4B2A-8439-CAC8AF055F39}">
      <dsp:nvSpPr>
        <dsp:cNvPr id="0" name=""/>
        <dsp:cNvSpPr/>
      </dsp:nvSpPr>
      <dsp:spPr>
        <a:xfrm>
          <a:off x="0" y="11722"/>
          <a:ext cx="6954503" cy="224259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Anadolu Lisesinde seçilen alanlar; Sayısal, Eşit Ağırlık, Sözel ve Yabancı Dil’dir. </a:t>
          </a:r>
          <a:endParaRPr lang="en-US" sz="2200" kern="1200"/>
        </a:p>
      </dsp:txBody>
      <dsp:txXfrm>
        <a:off x="109475" y="121197"/>
        <a:ext cx="6735553" cy="2023647"/>
      </dsp:txXfrm>
    </dsp:sp>
    <dsp:sp modelId="{A228F992-4A10-48BE-95CF-6C3D3F6D3055}">
      <dsp:nvSpPr>
        <dsp:cNvPr id="0" name=""/>
        <dsp:cNvSpPr/>
      </dsp:nvSpPr>
      <dsp:spPr>
        <a:xfrm>
          <a:off x="0" y="2317680"/>
          <a:ext cx="6954503" cy="2242597"/>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t>Anadolu Lisesi mezunları; Sayısal alanından ( Tıp, Eczacılık, Mühendislik vb.), Eşit Ağırlık alanından (Hukuk, İşletme, Psikoloji vb.), Sözel alanından (Halkla İlişkiler, Gazetecilik, Tarih vb.), Yabancı dil alanından (İngiliz Dili ve Edebiyatı, Mütercim ve Tercümanlık vb.) birçok bölüme yerleşmektedir.</a:t>
          </a:r>
          <a:endParaRPr lang="en-US" sz="2200" kern="1200" dirty="0"/>
        </a:p>
      </dsp:txBody>
      <dsp:txXfrm>
        <a:off x="109475" y="2427155"/>
        <a:ext cx="6735553" cy="2023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48AF5-F16D-4692-A626-973C26D4980F}">
      <dsp:nvSpPr>
        <dsp:cNvPr id="0" name=""/>
        <dsp:cNvSpPr/>
      </dsp:nvSpPr>
      <dsp:spPr>
        <a:xfrm>
          <a:off x="1334" y="194003"/>
          <a:ext cx="4685155" cy="2975073"/>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26AC9B18-6444-4C21-AEA5-D048C6E81F89}">
      <dsp:nvSpPr>
        <dsp:cNvPr id="0" name=""/>
        <dsp:cNvSpPr/>
      </dsp:nvSpPr>
      <dsp:spPr>
        <a:xfrm>
          <a:off x="521907" y="688547"/>
          <a:ext cx="4685155" cy="2975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Okulumuz, devlet yatırım programı ile yapılmış olup, 2003 – 2004 yılında eğitim - öğretime başlamıştır. Okulumuzun kurucu müdürü Hayati Öztürk’tür.  Şuanda okul müdürlüğünü Kasım ESER yürütmektedir. </a:t>
          </a:r>
          <a:endParaRPr lang="en-US" sz="2100" kern="1200" dirty="0"/>
        </a:p>
      </dsp:txBody>
      <dsp:txXfrm>
        <a:off x="609044" y="775684"/>
        <a:ext cx="4510881" cy="2800799"/>
      </dsp:txXfrm>
    </dsp:sp>
    <dsp:sp modelId="{DE2B4808-E4D1-4CBA-A143-4E00B6716382}">
      <dsp:nvSpPr>
        <dsp:cNvPr id="0" name=""/>
        <dsp:cNvSpPr/>
      </dsp:nvSpPr>
      <dsp:spPr>
        <a:xfrm>
          <a:off x="5727636" y="194003"/>
          <a:ext cx="4685155" cy="2975073"/>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AEB36F36-63AE-4C07-8A71-8417990CE1AE}">
      <dsp:nvSpPr>
        <dsp:cNvPr id="0" name=""/>
        <dsp:cNvSpPr/>
      </dsp:nvSpPr>
      <dsp:spPr>
        <a:xfrm>
          <a:off x="6248209" y="688547"/>
          <a:ext cx="4685155" cy="2975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Ayrıca 2007 – 2008 eğitim öğretim yılında MEB orta öğretim genel müdürlüğü tarafından yapılan öğrenci pansiyonu aynı yıl okulumuza bağlanarak okulumuz pansiyonlu bir okula dönüştürülmüştür. </a:t>
          </a:r>
          <a:r>
            <a:rPr lang="tr-TR" sz="2100" b="0" i="0" kern="1200" baseline="0" dirty="0"/>
            <a:t>Okulumuzun pansiyon kapasitesi erkeklerde 120 kızlarda ise 68’dir. </a:t>
          </a:r>
          <a:endParaRPr lang="en-US" sz="2100" kern="1200" dirty="0"/>
        </a:p>
      </dsp:txBody>
      <dsp:txXfrm>
        <a:off x="6335346" y="775684"/>
        <a:ext cx="4510881" cy="28007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E2E08-DAB3-4182-B711-54017DE77FEC}">
      <dsp:nvSpPr>
        <dsp:cNvPr id="0" name=""/>
        <dsp:cNvSpPr/>
      </dsp:nvSpPr>
      <dsp:spPr>
        <a:xfrm>
          <a:off x="2064506" y="395456"/>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17FB4-FD83-4672-8F5C-1111F6EC171A}">
      <dsp:nvSpPr>
        <dsp:cNvPr id="0" name=""/>
        <dsp:cNvSpPr/>
      </dsp:nvSpPr>
      <dsp:spPr>
        <a:xfrm>
          <a:off x="876506" y="280979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tr-TR" sz="1800" kern="1200" dirty="0"/>
            <a:t>Okulumuzda eğitim saat 08.30’da başlayıp 15.50’de bitmektedir.</a:t>
          </a:r>
          <a:endParaRPr lang="en-US" sz="1800" kern="1200" dirty="0"/>
        </a:p>
      </dsp:txBody>
      <dsp:txXfrm>
        <a:off x="876506" y="2809796"/>
        <a:ext cx="4320000" cy="720000"/>
      </dsp:txXfrm>
    </dsp:sp>
    <dsp:sp modelId="{2C3D86D1-CD61-47B5-8C9D-D1D582FF2811}">
      <dsp:nvSpPr>
        <dsp:cNvPr id="0" name=""/>
        <dsp:cNvSpPr/>
      </dsp:nvSpPr>
      <dsp:spPr>
        <a:xfrm>
          <a:off x="7140506" y="395456"/>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A2A9ED-4327-4EBC-B8AF-C9CBF4C74CB0}">
      <dsp:nvSpPr>
        <dsp:cNvPr id="0" name=""/>
        <dsp:cNvSpPr/>
      </dsp:nvSpPr>
      <dsp:spPr>
        <a:xfrm>
          <a:off x="5952506" y="280979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tr-TR" sz="1800" kern="1200" dirty="0"/>
            <a:t>Öğlen arası 12.30-13.30 saatleri arasındadır.</a:t>
          </a:r>
        </a:p>
        <a:p>
          <a:pPr marL="0" lvl="0" indent="0" algn="ctr" defTabSz="800100">
            <a:lnSpc>
              <a:spcPct val="90000"/>
            </a:lnSpc>
            <a:spcBef>
              <a:spcPct val="0"/>
            </a:spcBef>
            <a:spcAft>
              <a:spcPct val="35000"/>
            </a:spcAft>
            <a:buNone/>
          </a:pPr>
          <a:endParaRPr lang="en-US" sz="1800" kern="1200" dirty="0"/>
        </a:p>
      </dsp:txBody>
      <dsp:txXfrm>
        <a:off x="5952506" y="2809796"/>
        <a:ext cx="432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B201F-7E2B-4BEE-AFF8-7ED1C32D3994}">
      <dsp:nvSpPr>
        <dsp:cNvPr id="0" name=""/>
        <dsp:cNvSpPr/>
      </dsp:nvSpPr>
      <dsp:spPr>
        <a:xfrm>
          <a:off x="0" y="849233"/>
          <a:ext cx="7493000" cy="156781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3286F0-1DED-42F5-B7C3-C9F678E69D56}">
      <dsp:nvSpPr>
        <dsp:cNvPr id="0" name=""/>
        <dsp:cNvSpPr/>
      </dsp:nvSpPr>
      <dsp:spPr>
        <a:xfrm>
          <a:off x="474264" y="1201991"/>
          <a:ext cx="862298" cy="862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D6D99D-E528-4504-91F1-025614497210}">
      <dsp:nvSpPr>
        <dsp:cNvPr id="0" name=""/>
        <dsp:cNvSpPr/>
      </dsp:nvSpPr>
      <dsp:spPr>
        <a:xfrm>
          <a:off x="1810826" y="849233"/>
          <a:ext cx="5682173" cy="156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27" tIns="165927" rIns="165927" bIns="165927" numCol="1" spcCol="1270" anchor="ctr" anchorCtr="0">
          <a:noAutofit/>
        </a:bodyPr>
        <a:lstStyle/>
        <a:p>
          <a:pPr marL="0" lvl="0" indent="0" algn="l" defTabSz="933450">
            <a:lnSpc>
              <a:spcPct val="90000"/>
            </a:lnSpc>
            <a:spcBef>
              <a:spcPct val="0"/>
            </a:spcBef>
            <a:spcAft>
              <a:spcPct val="35000"/>
            </a:spcAft>
            <a:buNone/>
          </a:pPr>
          <a:r>
            <a:rPr lang="tr-TR" sz="2100" kern="1200" dirty="0"/>
            <a:t>Okulumuzda 667 öğrenci 1 müdür 4 müdür yardımcısı ve 51 öğretmen ile eğitim-öğretim hayatımıza devam ederek gelecek nesillere ışık tutuyoruz.</a:t>
          </a:r>
          <a:endParaRPr lang="en-US" sz="2100" kern="1200" dirty="0"/>
        </a:p>
      </dsp:txBody>
      <dsp:txXfrm>
        <a:off x="1810826" y="849233"/>
        <a:ext cx="5682173" cy="1567815"/>
      </dsp:txXfrm>
    </dsp:sp>
    <dsp:sp modelId="{6DC7B8DD-A345-4B56-910C-2AF7EFCFC04C}">
      <dsp:nvSpPr>
        <dsp:cNvPr id="0" name=""/>
        <dsp:cNvSpPr/>
      </dsp:nvSpPr>
      <dsp:spPr>
        <a:xfrm>
          <a:off x="0" y="2809001"/>
          <a:ext cx="7493000" cy="156781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BF8D37-783D-4809-834C-F4E16D628464}">
      <dsp:nvSpPr>
        <dsp:cNvPr id="0" name=""/>
        <dsp:cNvSpPr/>
      </dsp:nvSpPr>
      <dsp:spPr>
        <a:xfrm>
          <a:off x="474264" y="3161760"/>
          <a:ext cx="862298" cy="862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B45E16-4FD5-4D05-A532-4A212C8E1340}">
      <dsp:nvSpPr>
        <dsp:cNvPr id="0" name=""/>
        <dsp:cNvSpPr/>
      </dsp:nvSpPr>
      <dsp:spPr>
        <a:xfrm>
          <a:off x="1810826" y="2809001"/>
          <a:ext cx="5682173" cy="156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27" tIns="165927" rIns="165927" bIns="165927" numCol="1" spcCol="1270" anchor="ctr" anchorCtr="0">
          <a:noAutofit/>
        </a:bodyPr>
        <a:lstStyle/>
        <a:p>
          <a:pPr marL="0" lvl="0" indent="0" algn="l" defTabSz="933450">
            <a:lnSpc>
              <a:spcPct val="90000"/>
            </a:lnSpc>
            <a:spcBef>
              <a:spcPct val="0"/>
            </a:spcBef>
            <a:spcAft>
              <a:spcPct val="35000"/>
            </a:spcAft>
            <a:buNone/>
          </a:pPr>
          <a:r>
            <a:rPr lang="tr-TR" sz="2100" kern="1200" dirty="0"/>
            <a:t>Okulumuz genç ve tecrübeli eğitim kadrosu, etkin rehberlik hizmetleri, profesyonel sosyal etkinlik anlayışı ile en iyi üniversiteleri hedefleyen öğrencileri görkemli sonuçlar ile tanıştırıyor.</a:t>
          </a:r>
          <a:endParaRPr lang="en-US" sz="2100" kern="1200" dirty="0"/>
        </a:p>
      </dsp:txBody>
      <dsp:txXfrm>
        <a:off x="1810826" y="2809001"/>
        <a:ext cx="5682173" cy="1567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F9901-8630-4E2C-9D02-E1ECBE8A17D6}">
      <dsp:nvSpPr>
        <dsp:cNvPr id="0" name=""/>
        <dsp:cNvSpPr/>
      </dsp:nvSpPr>
      <dsp:spPr>
        <a:xfrm>
          <a:off x="0" y="780798"/>
          <a:ext cx="11108987" cy="9652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kern="1200" dirty="0"/>
            <a:t>Okulumuzda 188 öğrencinin yatılı kalabileceği donanımda 3 ayrı binadan oluşan bir pansiyon bulunmaktadır. Pansiyonumuz, okulumuza yürüme mesafesindedir.</a:t>
          </a:r>
          <a:endParaRPr lang="en-US" sz="2500" kern="1200" dirty="0"/>
        </a:p>
      </dsp:txBody>
      <dsp:txXfrm>
        <a:off x="47120" y="827918"/>
        <a:ext cx="11014747" cy="871010"/>
      </dsp:txXfrm>
    </dsp:sp>
    <dsp:sp modelId="{D7A2CA24-95EB-439B-949E-C304472C4E0E}">
      <dsp:nvSpPr>
        <dsp:cNvPr id="0" name=""/>
        <dsp:cNvSpPr/>
      </dsp:nvSpPr>
      <dsp:spPr>
        <a:xfrm>
          <a:off x="0" y="1818049"/>
          <a:ext cx="11108987" cy="96525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kern="1200" dirty="0"/>
            <a:t>Pansiyonumuz Müdür Yardımcısı yönetiminde, 2 Aşçı, 4 Yardımcı personel ile hizmet vermektedir.</a:t>
          </a:r>
          <a:endParaRPr lang="en-US" sz="2500" kern="1200" dirty="0"/>
        </a:p>
      </dsp:txBody>
      <dsp:txXfrm>
        <a:off x="47120" y="1865169"/>
        <a:ext cx="11014747" cy="871010"/>
      </dsp:txXfrm>
    </dsp:sp>
    <dsp:sp modelId="{E27F3826-59FB-418C-9E22-A1EC0F3A477F}">
      <dsp:nvSpPr>
        <dsp:cNvPr id="0" name=""/>
        <dsp:cNvSpPr/>
      </dsp:nvSpPr>
      <dsp:spPr>
        <a:xfrm>
          <a:off x="0" y="2855299"/>
          <a:ext cx="11108987" cy="96525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kern="1200" dirty="0"/>
            <a:t>1 Adet Yemekhane, 2 Adet Revir,4 Adet Etüt Odası, 47 Adet Yatakhane,               2 Televizyon İzleme-Dinlenme Odası,2 adet mescit bulunmaktadır.</a:t>
          </a:r>
          <a:endParaRPr lang="en-US" sz="2500" kern="1200" dirty="0"/>
        </a:p>
      </dsp:txBody>
      <dsp:txXfrm>
        <a:off x="47120" y="2902419"/>
        <a:ext cx="11014747" cy="871010"/>
      </dsp:txXfrm>
    </dsp:sp>
    <dsp:sp modelId="{DCED321B-8C5B-4078-B63C-D4E381844C1B}">
      <dsp:nvSpPr>
        <dsp:cNvPr id="0" name=""/>
        <dsp:cNvSpPr/>
      </dsp:nvSpPr>
      <dsp:spPr>
        <a:xfrm>
          <a:off x="0" y="3892549"/>
          <a:ext cx="11108987" cy="9652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kern="1200" dirty="0"/>
            <a:t>Bahçemizde ise Kamelyalar, Basketbol sahası ve Futbol Sahası bulunmaktadır.</a:t>
          </a:r>
          <a:endParaRPr lang="en-US" sz="2500" kern="1200" dirty="0"/>
        </a:p>
      </dsp:txBody>
      <dsp:txXfrm>
        <a:off x="47120" y="3939669"/>
        <a:ext cx="11014747" cy="871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8D881-7A4B-4032-82FA-725329F1DD0F}">
      <dsp:nvSpPr>
        <dsp:cNvPr id="0" name=""/>
        <dsp:cNvSpPr/>
      </dsp:nvSpPr>
      <dsp:spPr>
        <a:xfrm>
          <a:off x="0" y="42348"/>
          <a:ext cx="10698418" cy="13030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baseline="0"/>
            <a:t>Güvenlik ve disiplin, okulumuzun en çok hassasiyet gösterdiği hususların başında gelmektedir.</a:t>
          </a:r>
          <a:endParaRPr lang="en-US" sz="2400" kern="1200"/>
        </a:p>
      </dsp:txBody>
      <dsp:txXfrm>
        <a:off x="63611" y="105959"/>
        <a:ext cx="10571196" cy="1175865"/>
      </dsp:txXfrm>
    </dsp:sp>
    <dsp:sp modelId="{ECB2F8FB-354B-493B-9E4C-823E42D63C40}">
      <dsp:nvSpPr>
        <dsp:cNvPr id="0" name=""/>
        <dsp:cNvSpPr/>
      </dsp:nvSpPr>
      <dsp:spPr>
        <a:xfrm>
          <a:off x="0" y="1414556"/>
          <a:ext cx="10698418" cy="13030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baseline="0" dirty="0"/>
            <a:t>Öncelikle şunu belirtmek gerekir ki okulumuzun fiziki yapısı güvenli bir okul ortamının sağlanmasına çok müsait bulunmaktadır. </a:t>
          </a:r>
          <a:endParaRPr lang="en-US" sz="2400" kern="1200" dirty="0"/>
        </a:p>
      </dsp:txBody>
      <dsp:txXfrm>
        <a:off x="63611" y="1478167"/>
        <a:ext cx="10571196" cy="1175865"/>
      </dsp:txXfrm>
    </dsp:sp>
    <dsp:sp modelId="{B521E75C-2EB2-45EB-B7A0-C7387C13C2E3}">
      <dsp:nvSpPr>
        <dsp:cNvPr id="0" name=""/>
        <dsp:cNvSpPr/>
      </dsp:nvSpPr>
      <dsp:spPr>
        <a:xfrm>
          <a:off x="0" y="2786763"/>
          <a:ext cx="10698418" cy="13030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baseline="0"/>
            <a:t>Sabah okula giren öğrenciler, öğle aralarında hiç dışarıya çıkmadan (cuma namazları hariç) akşama kadar okulda güvenlik içinde eğitim faaliyetlerini sürdürmektedir. </a:t>
          </a:r>
          <a:endParaRPr lang="en-US" sz="2400" kern="1200"/>
        </a:p>
      </dsp:txBody>
      <dsp:txXfrm>
        <a:off x="63611" y="2850374"/>
        <a:ext cx="10571196" cy="1175865"/>
      </dsp:txXfrm>
    </dsp:sp>
    <dsp:sp modelId="{C7B50158-7316-4086-B3C3-1840E7A01349}">
      <dsp:nvSpPr>
        <dsp:cNvPr id="0" name=""/>
        <dsp:cNvSpPr/>
      </dsp:nvSpPr>
      <dsp:spPr>
        <a:xfrm>
          <a:off x="0" y="4158971"/>
          <a:ext cx="10698418" cy="13030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baseline="0"/>
            <a:t>Okulun tek girişinin bulunması ve bahçe duvarlarının güvenlikli bir şekilde yüksek olması nedeniyle dışarıdan gelebilecek tehditlere kapalı durumdadır. </a:t>
          </a:r>
          <a:endParaRPr lang="en-US" sz="2400" kern="1200"/>
        </a:p>
      </dsp:txBody>
      <dsp:txXfrm>
        <a:off x="63611" y="4222582"/>
        <a:ext cx="10571196" cy="11758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E76B-CF8C-4FBF-B81E-5AD6D9766047}">
      <dsp:nvSpPr>
        <dsp:cNvPr id="0" name=""/>
        <dsp:cNvSpPr/>
      </dsp:nvSpPr>
      <dsp:spPr>
        <a:xfrm>
          <a:off x="0" y="638"/>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FECA62-9E53-483D-8ED9-3ED938527A01}">
      <dsp:nvSpPr>
        <dsp:cNvPr id="0" name=""/>
        <dsp:cNvSpPr/>
      </dsp:nvSpPr>
      <dsp:spPr>
        <a:xfrm>
          <a:off x="0" y="638"/>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dirty="0"/>
            <a:t>ADRES: Şentepe Mah. Fatin Rüştü Zorlu Cad. No:1 Polatlı / ANKARA</a:t>
          </a:r>
          <a:endParaRPr lang="en-US" sz="3100" kern="1200" dirty="0"/>
        </a:p>
      </dsp:txBody>
      <dsp:txXfrm>
        <a:off x="0" y="638"/>
        <a:ext cx="11068675" cy="1046515"/>
      </dsp:txXfrm>
    </dsp:sp>
    <dsp:sp modelId="{6CD943EC-3489-49AD-A7C9-C570F9184E32}">
      <dsp:nvSpPr>
        <dsp:cNvPr id="0" name=""/>
        <dsp:cNvSpPr/>
      </dsp:nvSpPr>
      <dsp:spPr>
        <a:xfrm>
          <a:off x="0" y="1047154"/>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1E328-6A8F-4CB3-BAC7-A26E688F19F0}">
      <dsp:nvSpPr>
        <dsp:cNvPr id="0" name=""/>
        <dsp:cNvSpPr/>
      </dsp:nvSpPr>
      <dsp:spPr>
        <a:xfrm>
          <a:off x="0" y="1047154"/>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endParaRPr lang="en-US" sz="3100" kern="1200" dirty="0"/>
        </a:p>
      </dsp:txBody>
      <dsp:txXfrm>
        <a:off x="0" y="1047154"/>
        <a:ext cx="11068675" cy="1046515"/>
      </dsp:txXfrm>
    </dsp:sp>
    <dsp:sp modelId="{D13ECD7D-3910-40EE-BEFC-0AB0076BDF5C}">
      <dsp:nvSpPr>
        <dsp:cNvPr id="0" name=""/>
        <dsp:cNvSpPr/>
      </dsp:nvSpPr>
      <dsp:spPr>
        <a:xfrm>
          <a:off x="0" y="2093670"/>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F90458-2686-4D6F-A91D-65F833FBC1BB}">
      <dsp:nvSpPr>
        <dsp:cNvPr id="0" name=""/>
        <dsp:cNvSpPr/>
      </dsp:nvSpPr>
      <dsp:spPr>
        <a:xfrm>
          <a:off x="0" y="2093670"/>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dirty="0"/>
            <a:t>TEL: (0312) 624 2728</a:t>
          </a:r>
          <a:endParaRPr lang="en-US" sz="3100" kern="1200" dirty="0"/>
        </a:p>
      </dsp:txBody>
      <dsp:txXfrm>
        <a:off x="0" y="2093670"/>
        <a:ext cx="11068675" cy="1046515"/>
      </dsp:txXfrm>
    </dsp:sp>
    <dsp:sp modelId="{6120FB18-547E-46D3-9C76-FF21D1D673D5}">
      <dsp:nvSpPr>
        <dsp:cNvPr id="0" name=""/>
        <dsp:cNvSpPr/>
      </dsp:nvSpPr>
      <dsp:spPr>
        <a:xfrm>
          <a:off x="0" y="3140186"/>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6CBBE9-78E7-4A82-A20E-29BABCD9D6C1}">
      <dsp:nvSpPr>
        <dsp:cNvPr id="0" name=""/>
        <dsp:cNvSpPr/>
      </dsp:nvSpPr>
      <dsp:spPr>
        <a:xfrm>
          <a:off x="0" y="3140186"/>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a:t>İNTERNET ADRESİ: </a:t>
          </a:r>
          <a:r>
            <a:rPr lang="tr-TR" sz="3100" b="1" kern="1200">
              <a:hlinkClick xmlns:r="http://schemas.openxmlformats.org/officeDocument/2006/relationships" r:id="rId1"/>
            </a:rPr>
            <a:t>http://paal.meb.k12.tr/</a:t>
          </a:r>
          <a:endParaRPr lang="en-US" sz="3100" kern="1200"/>
        </a:p>
      </dsp:txBody>
      <dsp:txXfrm>
        <a:off x="0" y="3140186"/>
        <a:ext cx="11068675" cy="1046515"/>
      </dsp:txXfrm>
    </dsp:sp>
    <dsp:sp modelId="{9B7FC2F4-EA09-48A8-B0C8-42C9B61BE946}">
      <dsp:nvSpPr>
        <dsp:cNvPr id="0" name=""/>
        <dsp:cNvSpPr/>
      </dsp:nvSpPr>
      <dsp:spPr>
        <a:xfrm>
          <a:off x="0" y="4186702"/>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432122-2C1B-4F5A-A5CF-874897E06FE6}">
      <dsp:nvSpPr>
        <dsp:cNvPr id="0" name=""/>
        <dsp:cNvSpPr/>
      </dsp:nvSpPr>
      <dsp:spPr>
        <a:xfrm>
          <a:off x="0" y="4186702"/>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a:t>Mevcut binamıza ulaşım 206 no’lu dolmuşlar ile sağlanmaktadır.</a:t>
          </a:r>
          <a:endParaRPr lang="en-US" sz="3100" kern="1200"/>
        </a:p>
      </dsp:txBody>
      <dsp:txXfrm>
        <a:off x="0" y="4186702"/>
        <a:ext cx="11068675" cy="10465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866320-A194-4F83-BA20-3232FE1230FE}" type="datetimeFigureOut">
              <a:rPr lang="tr-TR" smtClean="0"/>
              <a:t>15.04.2025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A9F89-81D4-4BF8-A52A-082EB5E7BA13}" type="slidenum">
              <a:rPr lang="tr-TR" smtClean="0"/>
              <a:t>‹#›</a:t>
            </a:fld>
            <a:endParaRPr lang="tr-TR"/>
          </a:p>
        </p:txBody>
      </p:sp>
    </p:spTree>
    <p:extLst>
      <p:ext uri="{BB962C8B-B14F-4D97-AF65-F5344CB8AC3E}">
        <p14:creationId xmlns:p14="http://schemas.microsoft.com/office/powerpoint/2010/main" val="1688235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EA9F89-81D4-4BF8-A52A-082EB5E7BA13}" type="slidenum">
              <a:rPr lang="tr-TR" smtClean="0"/>
              <a:t>43</a:t>
            </a:fld>
            <a:endParaRPr lang="tr-TR"/>
          </a:p>
        </p:txBody>
      </p:sp>
    </p:spTree>
    <p:extLst>
      <p:ext uri="{BB962C8B-B14F-4D97-AF65-F5344CB8AC3E}">
        <p14:creationId xmlns:p14="http://schemas.microsoft.com/office/powerpoint/2010/main" val="2302865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961481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92156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796477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7980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592038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316753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17733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7524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a:t>Asıl başlık stilini düzenlemek için tıklayın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529375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4/15/2025</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278244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31224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09429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05847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194746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14241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913795" y="2912232"/>
            <a:ext cx="5107208" cy="287896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912232"/>
            <a:ext cx="5095357" cy="287896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83118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23440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66789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tr-TR"/>
              <a:t>Asıl başlık stilini düzenlemek için tıklayın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4524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6903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592853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95711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63935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23460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339991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280595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50475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38192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690049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a:t>Asıl başlık stilini düzenlemek için tıklayın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172358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110937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754479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59160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407066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753341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7" name="Date Placeholder 2"/>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554921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303562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7"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494134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816189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858672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841343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a:t>Asıl başlık stilini düzenlemek için tıklayın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düzenlemek için tıklayın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08028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964427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91844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Content Placeholder 3"/>
          <p:cNvSpPr>
            <a:spLocks noGrp="1"/>
          </p:cNvSpPr>
          <p:nvPr>
            <p:ph sz="quarter" idx="13"/>
          </p:nvPr>
        </p:nvSpPr>
        <p:spPr>
          <a:xfrm>
            <a:off x="913774" y="3051012"/>
            <a:ext cx="5106027"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3" name="Content Placeholder 5"/>
          <p:cNvSpPr>
            <a:spLocks noGrp="1"/>
          </p:cNvSpPr>
          <p:nvPr>
            <p:ph sz="quarter" idx="14"/>
          </p:nvPr>
        </p:nvSpPr>
        <p:spPr>
          <a:xfrm>
            <a:off x="6172200" y="3051012"/>
            <a:ext cx="5105401"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806281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36886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393067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7451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35512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86398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a:t>Asıl başlık stilini düzenlemek için tıklayın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497744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62888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21" Type="http://schemas.openxmlformats.org/officeDocument/2006/relationships/image" Target="../media/image8.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6.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32019577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4180318131"/>
      </p:ext>
    </p:extLst>
  </p:cSld>
  <p:clrMap bg1="dk1" tx1="lt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5898F52-2787-4BA2-BBBC-9395E9F86D50}" type="datetimeFigureOut">
              <a:rPr lang="en-US" smtClean="0"/>
              <a:pPr/>
              <a:t>4/15/2025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3637736146"/>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22.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8.jp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8.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4 Resim">
            <a:extLst>
              <a:ext uri="{FF2B5EF4-FFF2-40B4-BE49-F238E27FC236}">
                <a16:creationId xmlns:a16="http://schemas.microsoft.com/office/drawing/2014/main" id="{BDC73B1C-2113-454F-9F47-DAE25C9FA760}"/>
              </a:ext>
            </a:extLst>
          </p:cNvPr>
          <p:cNvPicPr>
            <a:picLocks noChangeAspect="1"/>
          </p:cNvPicPr>
          <p:nvPr/>
        </p:nvPicPr>
        <p:blipFill rotWithShape="1">
          <a:blip r:embed="rId2" cstate="print"/>
          <a:srcRect b="7025"/>
          <a:stretch/>
        </p:blipFill>
        <p:spPr>
          <a:xfrm>
            <a:off x="0" y="0"/>
            <a:ext cx="12191980" cy="6857990"/>
          </a:xfrm>
          <a:prstGeom prst="rect">
            <a:avLst/>
          </a:prstGeom>
        </p:spPr>
      </p:pic>
      <p:sp>
        <p:nvSpPr>
          <p:cNvPr id="2" name="Başlık 1">
            <a:extLst>
              <a:ext uri="{FF2B5EF4-FFF2-40B4-BE49-F238E27FC236}">
                <a16:creationId xmlns:a16="http://schemas.microsoft.com/office/drawing/2014/main" id="{DBC3D6C4-4985-45C2-9066-E71382A6C9AE}"/>
              </a:ext>
            </a:extLst>
          </p:cNvPr>
          <p:cNvSpPr>
            <a:spLocks noGrp="1"/>
          </p:cNvSpPr>
          <p:nvPr>
            <p:ph type="ctrTitle"/>
          </p:nvPr>
        </p:nvSpPr>
        <p:spPr>
          <a:xfrm>
            <a:off x="1809741" y="316757"/>
            <a:ext cx="8572500" cy="1733178"/>
          </a:xfrm>
        </p:spPr>
        <p:txBody>
          <a:bodyPr anchor="b">
            <a:normAutofit/>
          </a:bodyPr>
          <a:lstStyle/>
          <a:p>
            <a:pPr>
              <a:lnSpc>
                <a:spcPct val="90000"/>
              </a:lnSpc>
            </a:pPr>
            <a:r>
              <a:rPr lang="tr-TR" dirty="0">
                <a:solidFill>
                  <a:srgbClr val="FFFFFF"/>
                </a:solidFill>
                <a:latin typeface="Modern Love" panose="04090805081005020601" pitchFamily="82" charset="0"/>
              </a:rPr>
              <a:t>POLATLI ATATÜRK ANADOLU LISESI</a:t>
            </a:r>
          </a:p>
        </p:txBody>
      </p:sp>
      <p:sp>
        <p:nvSpPr>
          <p:cNvPr id="3" name="Alt Başlık 2">
            <a:extLst>
              <a:ext uri="{FF2B5EF4-FFF2-40B4-BE49-F238E27FC236}">
                <a16:creationId xmlns:a16="http://schemas.microsoft.com/office/drawing/2014/main" id="{5B004918-0DED-45BF-8DC3-AE823D4ADBFD}"/>
              </a:ext>
            </a:extLst>
          </p:cNvPr>
          <p:cNvSpPr>
            <a:spLocks noGrp="1"/>
          </p:cNvSpPr>
          <p:nvPr>
            <p:ph type="subTitle" idx="1"/>
          </p:nvPr>
        </p:nvSpPr>
        <p:spPr>
          <a:xfrm>
            <a:off x="2940619" y="4912656"/>
            <a:ext cx="6131858" cy="1836014"/>
          </a:xfrm>
        </p:spPr>
        <p:txBody>
          <a:bodyPr anchor="t">
            <a:normAutofit/>
          </a:bodyPr>
          <a:lstStyle/>
          <a:p>
            <a:r>
              <a:rPr lang="tr-TR" sz="4000" b="1" dirty="0">
                <a:solidFill>
                  <a:srgbClr val="FFFFFF"/>
                </a:solidFill>
                <a:latin typeface="Modern Love" panose="04090805081005020601" pitchFamily="82" charset="0"/>
              </a:rPr>
              <a:t>TANITIM SUNUSU</a:t>
            </a:r>
          </a:p>
          <a:p>
            <a:r>
              <a:rPr lang="tr-TR" sz="2800" b="1" dirty="0">
                <a:solidFill>
                  <a:srgbClr val="FFFFFF"/>
                </a:solidFill>
                <a:latin typeface="Modern Love" panose="04090805081005020601" pitchFamily="82" charset="0"/>
              </a:rPr>
              <a:t>2025</a:t>
            </a:r>
          </a:p>
        </p:txBody>
      </p:sp>
    </p:spTree>
    <p:extLst>
      <p:ext uri="{BB962C8B-B14F-4D97-AF65-F5344CB8AC3E}">
        <p14:creationId xmlns:p14="http://schemas.microsoft.com/office/powerpoint/2010/main" val="213869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16">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2B0B03F-1647-4525-9D11-0C3F82EFA101}"/>
              </a:ext>
            </a:extLst>
          </p:cNvPr>
          <p:cNvSpPr>
            <a:spLocks noGrp="1"/>
          </p:cNvSpPr>
          <p:nvPr>
            <p:ph type="title"/>
          </p:nvPr>
        </p:nvSpPr>
        <p:spPr>
          <a:xfrm>
            <a:off x="2827149" y="368823"/>
            <a:ext cx="6537701" cy="733425"/>
          </a:xfrm>
        </p:spPr>
        <p:txBody>
          <a:bodyPr vert="horz" lIns="91440" tIns="45720" rIns="91440" bIns="45720" rtlCol="0" anchor="b">
            <a:normAutofit/>
          </a:bodyPr>
          <a:lstStyle/>
          <a:p>
            <a:r>
              <a:rPr lang="en-US" sz="4400" dirty="0">
                <a:solidFill>
                  <a:srgbClr val="C00000"/>
                </a:solidFill>
                <a:latin typeface="Modern Love" panose="04090805081005020601" pitchFamily="82" charset="0"/>
              </a:rPr>
              <a:t>SINIF MEVCUTLARIMIZ</a:t>
            </a:r>
          </a:p>
        </p:txBody>
      </p:sp>
      <p:pic>
        <p:nvPicPr>
          <p:cNvPr id="28" name="Picture 18">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29" name="Picture 20">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30" name="Picture 22">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graphicFrame>
        <p:nvGraphicFramePr>
          <p:cNvPr id="3" name="Tablo 2">
            <a:extLst>
              <a:ext uri="{FF2B5EF4-FFF2-40B4-BE49-F238E27FC236}">
                <a16:creationId xmlns:a16="http://schemas.microsoft.com/office/drawing/2014/main" id="{A9ED365A-4608-118D-4B8A-F007962EA1C5}"/>
              </a:ext>
            </a:extLst>
          </p:cNvPr>
          <p:cNvGraphicFramePr>
            <a:graphicFrameLocks noGrp="1"/>
          </p:cNvGraphicFramePr>
          <p:nvPr>
            <p:extLst>
              <p:ext uri="{D42A27DB-BD31-4B8C-83A1-F6EECF244321}">
                <p14:modId xmlns:p14="http://schemas.microsoft.com/office/powerpoint/2010/main" val="1675081263"/>
              </p:ext>
            </p:extLst>
          </p:nvPr>
        </p:nvGraphicFramePr>
        <p:xfrm>
          <a:off x="2031999" y="1471071"/>
          <a:ext cx="8128000" cy="4093498"/>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11223608"/>
                    </a:ext>
                  </a:extLst>
                </a:gridCol>
                <a:gridCol w="2032000">
                  <a:extLst>
                    <a:ext uri="{9D8B030D-6E8A-4147-A177-3AD203B41FA5}">
                      <a16:colId xmlns:a16="http://schemas.microsoft.com/office/drawing/2014/main" val="2759949597"/>
                    </a:ext>
                  </a:extLst>
                </a:gridCol>
                <a:gridCol w="2032000">
                  <a:extLst>
                    <a:ext uri="{9D8B030D-6E8A-4147-A177-3AD203B41FA5}">
                      <a16:colId xmlns:a16="http://schemas.microsoft.com/office/drawing/2014/main" val="2109197023"/>
                    </a:ext>
                  </a:extLst>
                </a:gridCol>
                <a:gridCol w="2032000">
                  <a:extLst>
                    <a:ext uri="{9D8B030D-6E8A-4147-A177-3AD203B41FA5}">
                      <a16:colId xmlns:a16="http://schemas.microsoft.com/office/drawing/2014/main" val="1860403281"/>
                    </a:ext>
                  </a:extLst>
                </a:gridCol>
              </a:tblGrid>
              <a:tr h="693363">
                <a:tc>
                  <a:txBody>
                    <a:bodyPr/>
                    <a:lstStyle/>
                    <a:p>
                      <a:pPr algn="ctr"/>
                      <a:r>
                        <a:rPr lang="tr-TR" b="1" dirty="0"/>
                        <a:t> SINIFLAR</a:t>
                      </a:r>
                    </a:p>
                  </a:txBody>
                  <a:tcPr/>
                </a:tc>
                <a:tc>
                  <a:txBody>
                    <a:bodyPr/>
                    <a:lstStyle/>
                    <a:p>
                      <a:pPr algn="ctr"/>
                      <a:r>
                        <a:rPr lang="tr-TR" b="1" dirty="0"/>
                        <a:t>KIZ ÖĞRENCİ</a:t>
                      </a:r>
                    </a:p>
                  </a:txBody>
                  <a:tcPr/>
                </a:tc>
                <a:tc>
                  <a:txBody>
                    <a:bodyPr/>
                    <a:lstStyle/>
                    <a:p>
                      <a:pPr algn="ctr"/>
                      <a:r>
                        <a:rPr lang="tr-TR" b="1" dirty="0"/>
                        <a:t>ERKEK ÖĞRENCİ</a:t>
                      </a:r>
                    </a:p>
                  </a:txBody>
                  <a:tcPr/>
                </a:tc>
                <a:tc>
                  <a:txBody>
                    <a:bodyPr/>
                    <a:lstStyle/>
                    <a:p>
                      <a:pPr algn="ctr"/>
                      <a:r>
                        <a:rPr lang="tr-TR" b="1" dirty="0"/>
                        <a:t>TOPLAM ÖĞRENCİ</a:t>
                      </a:r>
                    </a:p>
                  </a:txBody>
                  <a:tcPr/>
                </a:tc>
                <a:extLst>
                  <a:ext uri="{0D108BD9-81ED-4DB2-BD59-A6C34878D82A}">
                    <a16:rowId xmlns:a16="http://schemas.microsoft.com/office/drawing/2014/main" val="1710993558"/>
                  </a:ext>
                </a:extLst>
              </a:tr>
              <a:tr h="680027">
                <a:tc>
                  <a:txBody>
                    <a:bodyPr/>
                    <a:lstStyle/>
                    <a:p>
                      <a:pPr algn="ctr"/>
                      <a:r>
                        <a:rPr lang="tr-TR" b="1" dirty="0">
                          <a:solidFill>
                            <a:srgbClr val="FF0000"/>
                          </a:solidFill>
                        </a:rPr>
                        <a:t>9.SINIF</a:t>
                      </a:r>
                    </a:p>
                  </a:txBody>
                  <a:tcPr/>
                </a:tc>
                <a:tc>
                  <a:txBody>
                    <a:bodyPr/>
                    <a:lstStyle/>
                    <a:p>
                      <a:pPr algn="ctr"/>
                      <a:r>
                        <a:rPr lang="tr-TR" b="1" dirty="0"/>
                        <a:t>107</a:t>
                      </a:r>
                    </a:p>
                  </a:txBody>
                  <a:tcPr/>
                </a:tc>
                <a:tc>
                  <a:txBody>
                    <a:bodyPr/>
                    <a:lstStyle/>
                    <a:p>
                      <a:pPr algn="ctr"/>
                      <a:r>
                        <a:rPr lang="tr-TR" b="1" dirty="0"/>
                        <a:t>62</a:t>
                      </a:r>
                    </a:p>
                  </a:txBody>
                  <a:tcPr/>
                </a:tc>
                <a:tc>
                  <a:txBody>
                    <a:bodyPr/>
                    <a:lstStyle/>
                    <a:p>
                      <a:pPr algn="ctr"/>
                      <a:r>
                        <a:rPr lang="tr-TR" b="1" dirty="0"/>
                        <a:t>169</a:t>
                      </a:r>
                    </a:p>
                  </a:txBody>
                  <a:tcPr/>
                </a:tc>
                <a:extLst>
                  <a:ext uri="{0D108BD9-81ED-4DB2-BD59-A6C34878D82A}">
                    <a16:rowId xmlns:a16="http://schemas.microsoft.com/office/drawing/2014/main" val="1446339982"/>
                  </a:ext>
                </a:extLst>
              </a:tr>
              <a:tr h="680027">
                <a:tc>
                  <a:txBody>
                    <a:bodyPr/>
                    <a:lstStyle/>
                    <a:p>
                      <a:pPr algn="ctr"/>
                      <a:r>
                        <a:rPr lang="tr-TR" b="1" dirty="0">
                          <a:solidFill>
                            <a:srgbClr val="FF0000"/>
                          </a:solidFill>
                        </a:rPr>
                        <a:t>10.SINIF</a:t>
                      </a:r>
                    </a:p>
                  </a:txBody>
                  <a:tcPr/>
                </a:tc>
                <a:tc>
                  <a:txBody>
                    <a:bodyPr/>
                    <a:lstStyle/>
                    <a:p>
                      <a:pPr algn="ctr"/>
                      <a:r>
                        <a:rPr lang="tr-TR" b="1" dirty="0"/>
                        <a:t>79</a:t>
                      </a:r>
                    </a:p>
                  </a:txBody>
                  <a:tcPr/>
                </a:tc>
                <a:tc>
                  <a:txBody>
                    <a:bodyPr/>
                    <a:lstStyle/>
                    <a:p>
                      <a:pPr algn="ctr"/>
                      <a:r>
                        <a:rPr lang="tr-TR" b="1" dirty="0"/>
                        <a:t>40</a:t>
                      </a:r>
                    </a:p>
                  </a:txBody>
                  <a:tcPr/>
                </a:tc>
                <a:tc>
                  <a:txBody>
                    <a:bodyPr/>
                    <a:lstStyle/>
                    <a:p>
                      <a:pPr algn="ctr"/>
                      <a:r>
                        <a:rPr lang="tr-TR" b="1" dirty="0"/>
                        <a:t>119</a:t>
                      </a:r>
                    </a:p>
                  </a:txBody>
                  <a:tcPr/>
                </a:tc>
                <a:extLst>
                  <a:ext uri="{0D108BD9-81ED-4DB2-BD59-A6C34878D82A}">
                    <a16:rowId xmlns:a16="http://schemas.microsoft.com/office/drawing/2014/main" val="1566075431"/>
                  </a:ext>
                </a:extLst>
              </a:tr>
              <a:tr h="680027">
                <a:tc>
                  <a:txBody>
                    <a:bodyPr/>
                    <a:lstStyle/>
                    <a:p>
                      <a:pPr algn="ctr"/>
                      <a:r>
                        <a:rPr lang="tr-TR" b="1" dirty="0">
                          <a:solidFill>
                            <a:srgbClr val="FF0000"/>
                          </a:solidFill>
                        </a:rPr>
                        <a:t>11.SINIF</a:t>
                      </a:r>
                    </a:p>
                  </a:txBody>
                  <a:tcPr/>
                </a:tc>
                <a:tc>
                  <a:txBody>
                    <a:bodyPr/>
                    <a:lstStyle/>
                    <a:p>
                      <a:pPr algn="ctr"/>
                      <a:r>
                        <a:rPr lang="tr-TR" b="1" dirty="0"/>
                        <a:t>139</a:t>
                      </a:r>
                    </a:p>
                  </a:txBody>
                  <a:tcPr/>
                </a:tc>
                <a:tc>
                  <a:txBody>
                    <a:bodyPr/>
                    <a:lstStyle/>
                    <a:p>
                      <a:pPr algn="ctr"/>
                      <a:r>
                        <a:rPr lang="tr-TR" b="1" dirty="0"/>
                        <a:t>61</a:t>
                      </a:r>
                    </a:p>
                  </a:txBody>
                  <a:tcPr/>
                </a:tc>
                <a:tc>
                  <a:txBody>
                    <a:bodyPr/>
                    <a:lstStyle/>
                    <a:p>
                      <a:pPr algn="ctr"/>
                      <a:r>
                        <a:rPr lang="tr-TR" b="1" dirty="0"/>
                        <a:t>200</a:t>
                      </a:r>
                    </a:p>
                  </a:txBody>
                  <a:tcPr/>
                </a:tc>
                <a:extLst>
                  <a:ext uri="{0D108BD9-81ED-4DB2-BD59-A6C34878D82A}">
                    <a16:rowId xmlns:a16="http://schemas.microsoft.com/office/drawing/2014/main" val="1363694844"/>
                  </a:ext>
                </a:extLst>
              </a:tr>
              <a:tr h="680027">
                <a:tc>
                  <a:txBody>
                    <a:bodyPr/>
                    <a:lstStyle/>
                    <a:p>
                      <a:pPr algn="ctr"/>
                      <a:r>
                        <a:rPr lang="tr-TR" b="1" dirty="0">
                          <a:solidFill>
                            <a:srgbClr val="FF0000"/>
                          </a:solidFill>
                        </a:rPr>
                        <a:t>12.SINIF</a:t>
                      </a:r>
                    </a:p>
                  </a:txBody>
                  <a:tcPr/>
                </a:tc>
                <a:tc>
                  <a:txBody>
                    <a:bodyPr/>
                    <a:lstStyle/>
                    <a:p>
                      <a:pPr algn="ctr"/>
                      <a:r>
                        <a:rPr lang="tr-TR" b="1" dirty="0"/>
                        <a:t>118</a:t>
                      </a:r>
                    </a:p>
                  </a:txBody>
                  <a:tcPr/>
                </a:tc>
                <a:tc>
                  <a:txBody>
                    <a:bodyPr/>
                    <a:lstStyle/>
                    <a:p>
                      <a:pPr algn="ctr"/>
                      <a:r>
                        <a:rPr lang="tr-TR" b="1" dirty="0"/>
                        <a:t>61</a:t>
                      </a:r>
                    </a:p>
                  </a:txBody>
                  <a:tcPr/>
                </a:tc>
                <a:tc>
                  <a:txBody>
                    <a:bodyPr/>
                    <a:lstStyle/>
                    <a:p>
                      <a:pPr algn="ctr"/>
                      <a:r>
                        <a:rPr lang="tr-TR" b="1" dirty="0"/>
                        <a:t>179</a:t>
                      </a:r>
                    </a:p>
                  </a:txBody>
                  <a:tcPr/>
                </a:tc>
                <a:extLst>
                  <a:ext uri="{0D108BD9-81ED-4DB2-BD59-A6C34878D82A}">
                    <a16:rowId xmlns:a16="http://schemas.microsoft.com/office/drawing/2014/main" val="4122321212"/>
                  </a:ext>
                </a:extLst>
              </a:tr>
              <a:tr h="680027">
                <a:tc>
                  <a:txBody>
                    <a:bodyPr/>
                    <a:lstStyle/>
                    <a:p>
                      <a:pPr algn="ctr"/>
                      <a:r>
                        <a:rPr lang="tr-TR" b="1" dirty="0">
                          <a:solidFill>
                            <a:srgbClr val="FF0000"/>
                          </a:solidFill>
                        </a:rPr>
                        <a:t>TOPLAM</a:t>
                      </a:r>
                    </a:p>
                  </a:txBody>
                  <a:tcPr/>
                </a:tc>
                <a:tc>
                  <a:txBody>
                    <a:bodyPr/>
                    <a:lstStyle/>
                    <a:p>
                      <a:pPr algn="ctr"/>
                      <a:r>
                        <a:rPr lang="tr-TR" b="1" dirty="0"/>
                        <a:t>443</a:t>
                      </a:r>
                    </a:p>
                  </a:txBody>
                  <a:tcPr/>
                </a:tc>
                <a:tc>
                  <a:txBody>
                    <a:bodyPr/>
                    <a:lstStyle/>
                    <a:p>
                      <a:pPr algn="ctr"/>
                      <a:r>
                        <a:rPr lang="tr-TR" b="1" dirty="0"/>
                        <a:t>224</a:t>
                      </a:r>
                    </a:p>
                  </a:txBody>
                  <a:tcPr/>
                </a:tc>
                <a:tc>
                  <a:txBody>
                    <a:bodyPr/>
                    <a:lstStyle/>
                    <a:p>
                      <a:pPr algn="ctr"/>
                      <a:r>
                        <a:rPr lang="tr-TR" b="1" dirty="0"/>
                        <a:t>667</a:t>
                      </a:r>
                    </a:p>
                  </a:txBody>
                  <a:tcPr/>
                </a:tc>
                <a:extLst>
                  <a:ext uri="{0D108BD9-81ED-4DB2-BD59-A6C34878D82A}">
                    <a16:rowId xmlns:a16="http://schemas.microsoft.com/office/drawing/2014/main" val="598701585"/>
                  </a:ext>
                </a:extLst>
              </a:tr>
            </a:tbl>
          </a:graphicData>
        </a:graphic>
      </p:graphicFrame>
    </p:spTree>
    <p:extLst>
      <p:ext uri="{BB962C8B-B14F-4D97-AF65-F5344CB8AC3E}">
        <p14:creationId xmlns:p14="http://schemas.microsoft.com/office/powerpoint/2010/main" val="136343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3BBCB5E-EFAB-42A2-A355-8CF0AD4F7E03}"/>
              </a:ext>
            </a:extLst>
          </p:cNvPr>
          <p:cNvSpPr>
            <a:spLocks noGrp="1"/>
          </p:cNvSpPr>
          <p:nvPr>
            <p:ph type="title"/>
          </p:nvPr>
        </p:nvSpPr>
        <p:spPr>
          <a:xfrm>
            <a:off x="865432" y="23380"/>
            <a:ext cx="10151464" cy="1099039"/>
          </a:xfrm>
        </p:spPr>
        <p:txBody>
          <a:bodyPr vert="horz" lIns="91440" tIns="45720" rIns="91440" bIns="45720" rtlCol="0" anchor="b">
            <a:normAutofit/>
          </a:bodyPr>
          <a:lstStyle/>
          <a:p>
            <a:r>
              <a:rPr lang="en-US" sz="4400" dirty="0">
                <a:solidFill>
                  <a:srgbClr val="C00000"/>
                </a:solidFill>
                <a:latin typeface="Modern Love" panose="04090805081005020601" pitchFamily="82" charset="0"/>
              </a:rPr>
              <a:t>OKULUMUZ ÇALI</a:t>
            </a:r>
            <a:r>
              <a:rPr lang="tr-TR" sz="4400" dirty="0">
                <a:solidFill>
                  <a:srgbClr val="C00000"/>
                </a:solidFill>
                <a:latin typeface="Modern Love" panose="04090805081005020601" pitchFamily="82" charset="0"/>
              </a:rPr>
              <a:t>s</a:t>
            </a:r>
            <a:r>
              <a:rPr lang="en-US" sz="4400" dirty="0">
                <a:solidFill>
                  <a:srgbClr val="C00000"/>
                </a:solidFill>
                <a:latin typeface="Modern Love" panose="04090805081005020601" pitchFamily="82" charset="0"/>
              </a:rPr>
              <a:t>AN B</a:t>
            </a:r>
            <a:r>
              <a:rPr lang="tr-TR" sz="4400" dirty="0">
                <a:solidFill>
                  <a:srgbClr val="C00000"/>
                </a:solidFill>
                <a:latin typeface="Modern Love" panose="04090805081005020601" pitchFamily="82" charset="0"/>
              </a:rPr>
              <a:t>ı</a:t>
            </a:r>
            <a:r>
              <a:rPr lang="en-US" sz="4400" dirty="0">
                <a:solidFill>
                  <a:srgbClr val="C00000"/>
                </a:solidFill>
                <a:latin typeface="Modern Love" panose="04090805081005020601" pitchFamily="82" charset="0"/>
              </a:rPr>
              <a:t>LG</a:t>
            </a:r>
            <a:r>
              <a:rPr lang="tr-TR" sz="4400" dirty="0">
                <a:solidFill>
                  <a:srgbClr val="C00000"/>
                </a:solidFill>
                <a:latin typeface="Modern Love" panose="04090805081005020601" pitchFamily="82" charset="0"/>
              </a:rPr>
              <a:t>ı</a:t>
            </a:r>
            <a:r>
              <a:rPr lang="en-US" sz="4400" dirty="0">
                <a:solidFill>
                  <a:srgbClr val="C00000"/>
                </a:solidFill>
                <a:latin typeface="Modern Love" panose="04090805081005020601" pitchFamily="82" charset="0"/>
              </a:rPr>
              <a:t>LER</a:t>
            </a:r>
            <a:r>
              <a:rPr lang="tr-TR" sz="4400" dirty="0">
                <a:solidFill>
                  <a:srgbClr val="C00000"/>
                </a:solidFill>
                <a:latin typeface="Modern Love" panose="04090805081005020601" pitchFamily="82" charset="0"/>
              </a:rPr>
              <a:t>ı</a:t>
            </a:r>
            <a:endParaRPr lang="en-US" sz="4400" dirty="0">
              <a:solidFill>
                <a:srgbClr val="C00000"/>
              </a:solidFill>
              <a:latin typeface="Modern Love" panose="04090805081005020601" pitchFamily="82" charset="0"/>
            </a:endParaRPr>
          </a:p>
        </p:txBody>
      </p:sp>
      <p:pic>
        <p:nvPicPr>
          <p:cNvPr id="16" name="Picture 15">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18" name="Picture 17">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20" name="Picture 19">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graphicFrame>
        <p:nvGraphicFramePr>
          <p:cNvPr id="3" name="Tablo 2">
            <a:extLst>
              <a:ext uri="{FF2B5EF4-FFF2-40B4-BE49-F238E27FC236}">
                <a16:creationId xmlns:a16="http://schemas.microsoft.com/office/drawing/2014/main" id="{DD8A7126-CAB8-4675-C545-4CEC0A591C47}"/>
              </a:ext>
            </a:extLst>
          </p:cNvPr>
          <p:cNvGraphicFramePr>
            <a:graphicFrameLocks noGrp="1"/>
          </p:cNvGraphicFramePr>
          <p:nvPr>
            <p:extLst>
              <p:ext uri="{D42A27DB-BD31-4B8C-83A1-F6EECF244321}">
                <p14:modId xmlns:p14="http://schemas.microsoft.com/office/powerpoint/2010/main" val="1817248971"/>
              </p:ext>
            </p:extLst>
          </p:nvPr>
        </p:nvGraphicFramePr>
        <p:xfrm>
          <a:off x="1412111" y="1584830"/>
          <a:ext cx="9604785" cy="4144640"/>
        </p:xfrm>
        <a:graphic>
          <a:graphicData uri="http://schemas.openxmlformats.org/drawingml/2006/table">
            <a:tbl>
              <a:tblPr firstRow="1" bandRow="1">
                <a:tableStyleId>{5C22544A-7EE6-4342-B048-85BDC9FD1C3A}</a:tableStyleId>
              </a:tblPr>
              <a:tblGrid>
                <a:gridCol w="2777529">
                  <a:extLst>
                    <a:ext uri="{9D8B030D-6E8A-4147-A177-3AD203B41FA5}">
                      <a16:colId xmlns:a16="http://schemas.microsoft.com/office/drawing/2014/main" val="2157287321"/>
                    </a:ext>
                  </a:extLst>
                </a:gridCol>
                <a:gridCol w="2023762">
                  <a:extLst>
                    <a:ext uri="{9D8B030D-6E8A-4147-A177-3AD203B41FA5}">
                      <a16:colId xmlns:a16="http://schemas.microsoft.com/office/drawing/2014/main" val="4110173522"/>
                    </a:ext>
                  </a:extLst>
                </a:gridCol>
                <a:gridCol w="2401747">
                  <a:extLst>
                    <a:ext uri="{9D8B030D-6E8A-4147-A177-3AD203B41FA5}">
                      <a16:colId xmlns:a16="http://schemas.microsoft.com/office/drawing/2014/main" val="663966705"/>
                    </a:ext>
                  </a:extLst>
                </a:gridCol>
                <a:gridCol w="2401747">
                  <a:extLst>
                    <a:ext uri="{9D8B030D-6E8A-4147-A177-3AD203B41FA5}">
                      <a16:colId xmlns:a16="http://schemas.microsoft.com/office/drawing/2014/main" val="2916018033"/>
                    </a:ext>
                  </a:extLst>
                </a:gridCol>
              </a:tblGrid>
              <a:tr h="556174">
                <a:tc>
                  <a:txBody>
                    <a:bodyPr/>
                    <a:lstStyle/>
                    <a:p>
                      <a:pPr algn="ctr"/>
                      <a:r>
                        <a:rPr lang="tr-TR" b="1" dirty="0"/>
                        <a:t>UNVAN</a:t>
                      </a:r>
                    </a:p>
                  </a:txBody>
                  <a:tcPr/>
                </a:tc>
                <a:tc>
                  <a:txBody>
                    <a:bodyPr/>
                    <a:lstStyle/>
                    <a:p>
                      <a:pPr algn="ctr"/>
                      <a:r>
                        <a:rPr lang="tr-TR" b="1" dirty="0"/>
                        <a:t>ERKEK</a:t>
                      </a:r>
                    </a:p>
                  </a:txBody>
                  <a:tcPr/>
                </a:tc>
                <a:tc>
                  <a:txBody>
                    <a:bodyPr/>
                    <a:lstStyle/>
                    <a:p>
                      <a:pPr algn="ctr"/>
                      <a:r>
                        <a:rPr lang="tr-TR" b="1" dirty="0"/>
                        <a:t>KADIN</a:t>
                      </a:r>
                    </a:p>
                  </a:txBody>
                  <a:tcPr/>
                </a:tc>
                <a:tc>
                  <a:txBody>
                    <a:bodyPr/>
                    <a:lstStyle/>
                    <a:p>
                      <a:pPr algn="ctr"/>
                      <a:r>
                        <a:rPr lang="tr-TR" b="1" dirty="0"/>
                        <a:t>TOPLAM</a:t>
                      </a:r>
                    </a:p>
                  </a:txBody>
                  <a:tcPr/>
                </a:tc>
                <a:extLst>
                  <a:ext uri="{0D108BD9-81ED-4DB2-BD59-A6C34878D82A}">
                    <a16:rowId xmlns:a16="http://schemas.microsoft.com/office/drawing/2014/main" val="1534184587"/>
                  </a:ext>
                </a:extLst>
              </a:tr>
              <a:tr h="959972">
                <a:tc>
                  <a:txBody>
                    <a:bodyPr/>
                    <a:lstStyle/>
                    <a:p>
                      <a:pPr algn="ctr"/>
                      <a:r>
                        <a:rPr lang="tr-TR" b="1" dirty="0">
                          <a:solidFill>
                            <a:srgbClr val="FF0000"/>
                          </a:solidFill>
                        </a:rPr>
                        <a:t>MÜDÜR-MÜDÜR YARDIMCISI</a:t>
                      </a:r>
                    </a:p>
                  </a:txBody>
                  <a:tcPr/>
                </a:tc>
                <a:tc>
                  <a:txBody>
                    <a:bodyPr/>
                    <a:lstStyle/>
                    <a:p>
                      <a:pPr algn="ctr"/>
                      <a:r>
                        <a:rPr lang="tr-TR" b="1" dirty="0"/>
                        <a:t>3</a:t>
                      </a:r>
                    </a:p>
                  </a:txBody>
                  <a:tcPr/>
                </a:tc>
                <a:tc>
                  <a:txBody>
                    <a:bodyPr/>
                    <a:lstStyle/>
                    <a:p>
                      <a:pPr algn="ctr"/>
                      <a:r>
                        <a:rPr lang="tr-TR" b="1" dirty="0"/>
                        <a:t>2</a:t>
                      </a:r>
                    </a:p>
                  </a:txBody>
                  <a:tcPr/>
                </a:tc>
                <a:tc>
                  <a:txBody>
                    <a:bodyPr/>
                    <a:lstStyle/>
                    <a:p>
                      <a:pPr algn="ctr"/>
                      <a:r>
                        <a:rPr lang="tr-TR" b="1" dirty="0"/>
                        <a:t>5</a:t>
                      </a:r>
                    </a:p>
                  </a:txBody>
                  <a:tcPr/>
                </a:tc>
                <a:extLst>
                  <a:ext uri="{0D108BD9-81ED-4DB2-BD59-A6C34878D82A}">
                    <a16:rowId xmlns:a16="http://schemas.microsoft.com/office/drawing/2014/main" val="3942186370"/>
                  </a:ext>
                </a:extLst>
              </a:tr>
              <a:tr h="556174">
                <a:tc>
                  <a:txBody>
                    <a:bodyPr/>
                    <a:lstStyle/>
                    <a:p>
                      <a:pPr algn="ctr"/>
                      <a:r>
                        <a:rPr lang="tr-TR" b="1" dirty="0">
                          <a:solidFill>
                            <a:srgbClr val="FF0000"/>
                          </a:solidFill>
                        </a:rPr>
                        <a:t>REHBER ÖĞRETMEN</a:t>
                      </a:r>
                    </a:p>
                  </a:txBody>
                  <a:tcPr/>
                </a:tc>
                <a:tc>
                  <a:txBody>
                    <a:bodyPr/>
                    <a:lstStyle/>
                    <a:p>
                      <a:pPr algn="ctr"/>
                      <a:r>
                        <a:rPr lang="tr-TR" b="1" dirty="0"/>
                        <a:t>1</a:t>
                      </a:r>
                    </a:p>
                  </a:txBody>
                  <a:tcPr/>
                </a:tc>
                <a:tc>
                  <a:txBody>
                    <a:bodyPr/>
                    <a:lstStyle/>
                    <a:p>
                      <a:pPr algn="ctr"/>
                      <a:r>
                        <a:rPr lang="tr-TR" b="1" dirty="0"/>
                        <a:t>1</a:t>
                      </a:r>
                    </a:p>
                  </a:txBody>
                  <a:tcPr/>
                </a:tc>
                <a:tc>
                  <a:txBody>
                    <a:bodyPr/>
                    <a:lstStyle/>
                    <a:p>
                      <a:pPr algn="ctr"/>
                      <a:r>
                        <a:rPr lang="tr-TR" b="1" dirty="0"/>
                        <a:t>2</a:t>
                      </a:r>
                    </a:p>
                  </a:txBody>
                  <a:tcPr/>
                </a:tc>
                <a:extLst>
                  <a:ext uri="{0D108BD9-81ED-4DB2-BD59-A6C34878D82A}">
                    <a16:rowId xmlns:a16="http://schemas.microsoft.com/office/drawing/2014/main" val="4263502131"/>
                  </a:ext>
                </a:extLst>
              </a:tr>
              <a:tr h="556174">
                <a:tc>
                  <a:txBody>
                    <a:bodyPr/>
                    <a:lstStyle/>
                    <a:p>
                      <a:pPr algn="ctr"/>
                      <a:r>
                        <a:rPr lang="tr-TR" b="1" dirty="0">
                          <a:solidFill>
                            <a:srgbClr val="FF0000"/>
                          </a:solidFill>
                        </a:rPr>
                        <a:t>BRANŞ ÖĞRETMENİ</a:t>
                      </a:r>
                    </a:p>
                  </a:txBody>
                  <a:tcPr/>
                </a:tc>
                <a:tc>
                  <a:txBody>
                    <a:bodyPr/>
                    <a:lstStyle/>
                    <a:p>
                      <a:pPr algn="ctr"/>
                      <a:r>
                        <a:rPr lang="tr-TR" b="1" dirty="0"/>
                        <a:t>14</a:t>
                      </a:r>
                    </a:p>
                  </a:txBody>
                  <a:tcPr/>
                </a:tc>
                <a:tc>
                  <a:txBody>
                    <a:bodyPr/>
                    <a:lstStyle/>
                    <a:p>
                      <a:pPr algn="ctr"/>
                      <a:r>
                        <a:rPr lang="tr-TR" b="1" dirty="0"/>
                        <a:t>37</a:t>
                      </a:r>
                    </a:p>
                  </a:txBody>
                  <a:tcPr/>
                </a:tc>
                <a:tc>
                  <a:txBody>
                    <a:bodyPr/>
                    <a:lstStyle/>
                    <a:p>
                      <a:pPr algn="ctr"/>
                      <a:r>
                        <a:rPr lang="tr-TR" b="1" dirty="0"/>
                        <a:t>51</a:t>
                      </a:r>
                    </a:p>
                  </a:txBody>
                  <a:tcPr/>
                </a:tc>
                <a:extLst>
                  <a:ext uri="{0D108BD9-81ED-4DB2-BD59-A6C34878D82A}">
                    <a16:rowId xmlns:a16="http://schemas.microsoft.com/office/drawing/2014/main" val="2529955367"/>
                  </a:ext>
                </a:extLst>
              </a:tr>
              <a:tr h="959972">
                <a:tc>
                  <a:txBody>
                    <a:bodyPr/>
                    <a:lstStyle/>
                    <a:p>
                      <a:pPr algn="ctr"/>
                      <a:r>
                        <a:rPr lang="tr-TR" b="1" dirty="0">
                          <a:solidFill>
                            <a:srgbClr val="FF0000"/>
                          </a:solidFill>
                        </a:rPr>
                        <a:t>YARDIMCI PERSONEL</a:t>
                      </a:r>
                    </a:p>
                    <a:p>
                      <a:pPr algn="ctr"/>
                      <a:r>
                        <a:rPr lang="tr-TR" b="1" dirty="0">
                          <a:solidFill>
                            <a:srgbClr val="FF0000"/>
                          </a:solidFill>
                        </a:rPr>
                        <a:t>(HİZMETLİ-AŞÇI-GÜVENLİK)</a:t>
                      </a:r>
                    </a:p>
                  </a:txBody>
                  <a:tcPr/>
                </a:tc>
                <a:tc>
                  <a:txBody>
                    <a:bodyPr/>
                    <a:lstStyle/>
                    <a:p>
                      <a:pPr algn="ctr"/>
                      <a:r>
                        <a:rPr lang="tr-TR" b="1" dirty="0"/>
                        <a:t>3</a:t>
                      </a:r>
                    </a:p>
                  </a:txBody>
                  <a:tcPr/>
                </a:tc>
                <a:tc>
                  <a:txBody>
                    <a:bodyPr/>
                    <a:lstStyle/>
                    <a:p>
                      <a:pPr algn="ctr"/>
                      <a:r>
                        <a:rPr lang="tr-TR" b="1" dirty="0"/>
                        <a:t>6</a:t>
                      </a:r>
                    </a:p>
                  </a:txBody>
                  <a:tcPr/>
                </a:tc>
                <a:tc>
                  <a:txBody>
                    <a:bodyPr/>
                    <a:lstStyle/>
                    <a:p>
                      <a:pPr algn="ctr"/>
                      <a:r>
                        <a:rPr lang="tr-TR" b="1" dirty="0"/>
                        <a:t>9</a:t>
                      </a:r>
                    </a:p>
                  </a:txBody>
                  <a:tcPr/>
                </a:tc>
                <a:extLst>
                  <a:ext uri="{0D108BD9-81ED-4DB2-BD59-A6C34878D82A}">
                    <a16:rowId xmlns:a16="http://schemas.microsoft.com/office/drawing/2014/main" val="1048355848"/>
                  </a:ext>
                </a:extLst>
              </a:tr>
              <a:tr h="556174">
                <a:tc>
                  <a:txBody>
                    <a:bodyPr/>
                    <a:lstStyle/>
                    <a:p>
                      <a:pPr algn="ctr"/>
                      <a:r>
                        <a:rPr lang="tr-TR" b="1" dirty="0">
                          <a:solidFill>
                            <a:srgbClr val="FF0000"/>
                          </a:solidFill>
                        </a:rPr>
                        <a:t>TOPLAM ÇALIŞAN SAYISI</a:t>
                      </a:r>
                    </a:p>
                  </a:txBody>
                  <a:tcPr/>
                </a:tc>
                <a:tc>
                  <a:txBody>
                    <a:bodyPr/>
                    <a:lstStyle/>
                    <a:p>
                      <a:pPr algn="ctr"/>
                      <a:r>
                        <a:rPr lang="tr-TR" b="1" dirty="0"/>
                        <a:t>21</a:t>
                      </a:r>
                    </a:p>
                  </a:txBody>
                  <a:tcPr/>
                </a:tc>
                <a:tc>
                  <a:txBody>
                    <a:bodyPr/>
                    <a:lstStyle/>
                    <a:p>
                      <a:pPr algn="ctr"/>
                      <a:r>
                        <a:rPr lang="tr-TR" b="1" dirty="0"/>
                        <a:t>46</a:t>
                      </a:r>
                    </a:p>
                  </a:txBody>
                  <a:tcPr/>
                </a:tc>
                <a:tc>
                  <a:txBody>
                    <a:bodyPr/>
                    <a:lstStyle/>
                    <a:p>
                      <a:pPr algn="ctr"/>
                      <a:r>
                        <a:rPr lang="tr-TR" b="1" dirty="0"/>
                        <a:t>67</a:t>
                      </a:r>
                    </a:p>
                  </a:txBody>
                  <a:tcPr/>
                </a:tc>
                <a:extLst>
                  <a:ext uri="{0D108BD9-81ED-4DB2-BD59-A6C34878D82A}">
                    <a16:rowId xmlns:a16="http://schemas.microsoft.com/office/drawing/2014/main" val="1589785922"/>
                  </a:ext>
                </a:extLst>
              </a:tr>
            </a:tbl>
          </a:graphicData>
        </a:graphic>
      </p:graphicFrame>
    </p:spTree>
    <p:extLst>
      <p:ext uri="{BB962C8B-B14F-4D97-AF65-F5344CB8AC3E}">
        <p14:creationId xmlns:p14="http://schemas.microsoft.com/office/powerpoint/2010/main" val="1908084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4A04ECFE-D33A-43FD-925C-6A4A7B5F8831}"/>
              </a:ext>
            </a:extLst>
          </p:cNvPr>
          <p:cNvSpPr>
            <a:spLocks noGrp="1"/>
          </p:cNvSpPr>
          <p:nvPr>
            <p:ph type="title"/>
          </p:nvPr>
        </p:nvSpPr>
        <p:spPr>
          <a:xfrm>
            <a:off x="1083028" y="202190"/>
            <a:ext cx="10151464" cy="1099039"/>
          </a:xfrm>
        </p:spPr>
        <p:txBody>
          <a:bodyPr vert="horz" lIns="91440" tIns="45720" rIns="91440" bIns="45720" rtlCol="0" anchor="b">
            <a:normAutofit fontScale="90000"/>
          </a:bodyPr>
          <a:lstStyle/>
          <a:p>
            <a:r>
              <a:rPr lang="en-US" sz="4800" dirty="0">
                <a:solidFill>
                  <a:srgbClr val="C00000"/>
                </a:solidFill>
                <a:latin typeface="Modern Love" panose="04090805081005020601" pitchFamily="82" charset="0"/>
              </a:rPr>
              <a:t>OKULUMUZ B</a:t>
            </a:r>
            <a:r>
              <a:rPr lang="tr-TR" sz="4800" dirty="0">
                <a:solidFill>
                  <a:srgbClr val="C00000"/>
                </a:solidFill>
                <a:latin typeface="Modern Love" panose="04090805081005020601" pitchFamily="82" charset="0"/>
              </a:rPr>
              <a:t>ı</a:t>
            </a:r>
            <a:r>
              <a:rPr lang="en-US" sz="4800" dirty="0">
                <a:solidFill>
                  <a:srgbClr val="C00000"/>
                </a:solidFill>
                <a:latin typeface="Modern Love" panose="04090805081005020601" pitchFamily="82" charset="0"/>
              </a:rPr>
              <a:t>NA VE ALANLARI</a:t>
            </a:r>
            <a:br>
              <a:rPr lang="tr-TR" sz="4800" dirty="0">
                <a:solidFill>
                  <a:srgbClr val="C00000"/>
                </a:solidFill>
                <a:latin typeface="Modern Love" panose="04090805081005020601" pitchFamily="82" charset="0"/>
              </a:rPr>
            </a:br>
            <a:r>
              <a:rPr lang="tr-TR" sz="2700" dirty="0">
                <a:solidFill>
                  <a:srgbClr val="C00000"/>
                </a:solidFill>
                <a:latin typeface="Modern Love" panose="04090805081005020601" pitchFamily="82" charset="0"/>
              </a:rPr>
              <a:t>Okul </a:t>
            </a:r>
            <a:r>
              <a:rPr lang="tr-TR" sz="2700" dirty="0" err="1">
                <a:solidFill>
                  <a:srgbClr val="C00000"/>
                </a:solidFill>
                <a:latin typeface="Modern Love" panose="04090805081005020601" pitchFamily="82" charset="0"/>
              </a:rPr>
              <a:t>yerleskesıne</a:t>
            </a:r>
            <a:r>
              <a:rPr lang="tr-TR" sz="2700" dirty="0">
                <a:solidFill>
                  <a:srgbClr val="C00000"/>
                </a:solidFill>
                <a:latin typeface="Modern Love" panose="04090805081005020601" pitchFamily="82" charset="0"/>
              </a:rPr>
              <a:t> </a:t>
            </a:r>
            <a:r>
              <a:rPr lang="tr-TR" sz="2700" dirty="0" err="1">
                <a:solidFill>
                  <a:srgbClr val="C00000"/>
                </a:solidFill>
                <a:latin typeface="Modern Love" panose="04090805081005020601" pitchFamily="82" charset="0"/>
              </a:rPr>
              <a:t>ılıskın</a:t>
            </a:r>
            <a:r>
              <a:rPr lang="tr-TR" sz="2700" dirty="0">
                <a:solidFill>
                  <a:srgbClr val="C00000"/>
                </a:solidFill>
                <a:latin typeface="Modern Love" panose="04090805081005020601" pitchFamily="82" charset="0"/>
              </a:rPr>
              <a:t> </a:t>
            </a:r>
            <a:r>
              <a:rPr lang="tr-TR" sz="2700" dirty="0" err="1">
                <a:solidFill>
                  <a:srgbClr val="C00000"/>
                </a:solidFill>
                <a:latin typeface="Modern Love" panose="04090805081005020601" pitchFamily="82" charset="0"/>
              </a:rPr>
              <a:t>bılgıler</a:t>
            </a:r>
            <a:endParaRPr lang="en-US" sz="4800" dirty="0">
              <a:solidFill>
                <a:srgbClr val="C00000"/>
              </a:solidFill>
              <a:latin typeface="Modern Love" panose="04090805081005020601" pitchFamily="82" charset="0"/>
            </a:endParaRPr>
          </a:p>
        </p:txBody>
      </p:sp>
      <p:pic>
        <p:nvPicPr>
          <p:cNvPr id="16" name="Picture 15">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18" name="Picture 17">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5" name="İçerik Yer Tutucusu 4" descr="tablo içeren bir resim&#10;&#10;Açıklama otomatik olarak oluşturuldu">
            <a:extLst>
              <a:ext uri="{FF2B5EF4-FFF2-40B4-BE49-F238E27FC236}">
                <a16:creationId xmlns:a16="http://schemas.microsoft.com/office/drawing/2014/main" id="{4EAD712A-89B9-48D6-8E8D-50508FC6B0F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73827" y="1350376"/>
            <a:ext cx="10244346" cy="4992551"/>
          </a:xfrm>
          <a:prstGeom prst="rect">
            <a:avLst/>
          </a:prstGeom>
          <a:ln>
            <a:solidFill>
              <a:schemeClr val="tx1"/>
            </a:solidFill>
          </a:ln>
        </p:spPr>
      </p:pic>
      <p:pic>
        <p:nvPicPr>
          <p:cNvPr id="20" name="Picture 19">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spTree>
    <p:extLst>
      <p:ext uri="{BB962C8B-B14F-4D97-AF65-F5344CB8AC3E}">
        <p14:creationId xmlns:p14="http://schemas.microsoft.com/office/powerpoint/2010/main" val="227934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C5952BE2-F3EF-4B0A-86F5-986FE49BA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5912450-3395-4ED9-B7EE-F6BD262C40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4 Resim">
            <a:extLst>
              <a:ext uri="{FF2B5EF4-FFF2-40B4-BE49-F238E27FC236}">
                <a16:creationId xmlns:a16="http://schemas.microsoft.com/office/drawing/2014/main" id="{1495E0F5-0E8E-4BA4-A1FA-7D110081573A}"/>
              </a:ext>
            </a:extLst>
          </p:cNvPr>
          <p:cNvPicPr>
            <a:picLocks noGrp="1" noChangeAspect="1"/>
          </p:cNvPicPr>
          <p:nvPr>
            <p:ph idx="1"/>
          </p:nvPr>
        </p:nvPicPr>
        <p:blipFill rotWithShape="1">
          <a:blip r:embed="rId5" cstate="print"/>
          <a:srcRect b="7025"/>
          <a:stretch/>
        </p:blipFill>
        <p:spPr>
          <a:xfrm>
            <a:off x="2112491" y="1261200"/>
            <a:ext cx="8258782" cy="502385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Başlık 1">
            <a:extLst>
              <a:ext uri="{FF2B5EF4-FFF2-40B4-BE49-F238E27FC236}">
                <a16:creationId xmlns:a16="http://schemas.microsoft.com/office/drawing/2014/main" id="{566AB36E-4179-4137-93D5-67F59740719C}"/>
              </a:ext>
            </a:extLst>
          </p:cNvPr>
          <p:cNvSpPr>
            <a:spLocks noGrp="1"/>
          </p:cNvSpPr>
          <p:nvPr>
            <p:ph type="title"/>
          </p:nvPr>
        </p:nvSpPr>
        <p:spPr>
          <a:xfrm>
            <a:off x="1896894" y="-277793"/>
            <a:ext cx="8689976" cy="1345888"/>
          </a:xfrm>
        </p:spPr>
        <p:txBody>
          <a:bodyPr vert="horz" lIns="91440" tIns="45720" rIns="91440" bIns="45720" rtlCol="0" anchor="b">
            <a:normAutofit fontScale="90000"/>
          </a:bodyPr>
          <a:lstStyle/>
          <a:p>
            <a:r>
              <a:rPr lang="en-US" sz="4800" dirty="0">
                <a:solidFill>
                  <a:srgbClr val="C00000"/>
                </a:solidFill>
                <a:latin typeface="Algerian" panose="04020705040A02060702" pitchFamily="82" charset="0"/>
              </a:rPr>
              <a:t>OKULUMUZUN FİZİKİ İMKANLARI</a:t>
            </a:r>
          </a:p>
        </p:txBody>
      </p:sp>
    </p:spTree>
    <p:extLst>
      <p:ext uri="{BB962C8B-B14F-4D97-AF65-F5344CB8AC3E}">
        <p14:creationId xmlns:p14="http://schemas.microsoft.com/office/powerpoint/2010/main" val="2990671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C4DF7B-722D-46C2-9A0F-BB99B2004498}"/>
              </a:ext>
            </a:extLst>
          </p:cNvPr>
          <p:cNvSpPr>
            <a:spLocks noGrp="1"/>
          </p:cNvSpPr>
          <p:nvPr>
            <p:ph type="title"/>
          </p:nvPr>
        </p:nvSpPr>
        <p:spPr>
          <a:xfrm>
            <a:off x="787314" y="126038"/>
            <a:ext cx="10364451" cy="1596177"/>
          </a:xfrm>
        </p:spPr>
        <p:txBody>
          <a:bodyPr>
            <a:normAutofit/>
          </a:bodyPr>
          <a:lstStyle/>
          <a:p>
            <a:r>
              <a:rPr lang="tr-TR" b="1" dirty="0">
                <a:solidFill>
                  <a:srgbClr val="C00000"/>
                </a:solidFill>
                <a:latin typeface="Algerian" panose="04020705040A02060702" pitchFamily="82" charset="0"/>
              </a:rPr>
              <a:t>PANSİYONUMUZ</a:t>
            </a:r>
          </a:p>
        </p:txBody>
      </p:sp>
      <p:graphicFrame>
        <p:nvGraphicFramePr>
          <p:cNvPr id="5" name="İçerik Yer Tutucusu 2">
            <a:extLst>
              <a:ext uri="{FF2B5EF4-FFF2-40B4-BE49-F238E27FC236}">
                <a16:creationId xmlns:a16="http://schemas.microsoft.com/office/drawing/2014/main" id="{B72ABB1C-6500-D1A1-CB55-7CA64AEFCC44}"/>
              </a:ext>
            </a:extLst>
          </p:cNvPr>
          <p:cNvGraphicFramePr>
            <a:graphicFrameLocks noGrp="1"/>
          </p:cNvGraphicFramePr>
          <p:nvPr>
            <p:ph idx="1"/>
            <p:extLst>
              <p:ext uri="{D42A27DB-BD31-4B8C-83A1-F6EECF244321}">
                <p14:modId xmlns:p14="http://schemas.microsoft.com/office/powerpoint/2010/main" val="240712974"/>
              </p:ext>
            </p:extLst>
          </p:nvPr>
        </p:nvGraphicFramePr>
        <p:xfrm>
          <a:off x="415047" y="924127"/>
          <a:ext cx="11108987" cy="5638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9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runch">
            <a:extLst>
              <a:ext uri="{FF2B5EF4-FFF2-40B4-BE49-F238E27FC236}">
                <a16:creationId xmlns:a16="http://schemas.microsoft.com/office/drawing/2014/main" id="{7FD7337A-C694-F21F-6EF6-643895BD23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6354" y="1716946"/>
            <a:ext cx="3424107" cy="342410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0E5CAE5A-C96E-4A73-B308-EEAFEB4A067E}"/>
              </a:ext>
            </a:extLst>
          </p:cNvPr>
          <p:cNvSpPr txBox="1">
            <a:spLocks/>
          </p:cNvSpPr>
          <p:nvPr/>
        </p:nvSpPr>
        <p:spPr>
          <a:xfrm>
            <a:off x="666124" y="434003"/>
            <a:ext cx="10364451" cy="848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b="1" dirty="0">
                <a:solidFill>
                  <a:srgbClr val="C00000"/>
                </a:solidFill>
                <a:latin typeface="Algerian" panose="04020705040A02060702" pitchFamily="82" charset="0"/>
              </a:rPr>
              <a:t>PANSİYONUMUZ</a:t>
            </a:r>
            <a:endParaRPr lang="en-US" b="1" dirty="0">
              <a:solidFill>
                <a:srgbClr val="C00000"/>
              </a:solidFill>
              <a:latin typeface="Algerian" panose="04020705040A02060702" pitchFamily="82" charset="0"/>
            </a:endParaRPr>
          </a:p>
        </p:txBody>
      </p:sp>
      <p:sp>
        <p:nvSpPr>
          <p:cNvPr id="3" name="İçerik Yer Tutucusu 2">
            <a:extLst>
              <a:ext uri="{FF2B5EF4-FFF2-40B4-BE49-F238E27FC236}">
                <a16:creationId xmlns:a16="http://schemas.microsoft.com/office/drawing/2014/main" id="{AFADF9B2-0BDB-4599-A920-559B5FF700AF}"/>
              </a:ext>
            </a:extLst>
          </p:cNvPr>
          <p:cNvSpPr>
            <a:spLocks noGrp="1"/>
          </p:cNvSpPr>
          <p:nvPr>
            <p:ph idx="1"/>
          </p:nvPr>
        </p:nvSpPr>
        <p:spPr>
          <a:xfrm>
            <a:off x="365329" y="1533728"/>
            <a:ext cx="7999486" cy="4982791"/>
          </a:xfrm>
        </p:spPr>
        <p:txBody>
          <a:bodyPr vert="horz" lIns="91440" tIns="45720" rIns="91440" bIns="45720" rtlCol="0">
            <a:normAutofit/>
          </a:bodyPr>
          <a:lstStyle/>
          <a:p>
            <a:pPr>
              <a:lnSpc>
                <a:spcPct val="110000"/>
              </a:lnSpc>
              <a:buFont typeface="Wingdings" panose="05000000000000000000" pitchFamily="2" charset="2"/>
              <a:buChar char="Ø"/>
            </a:pPr>
            <a:r>
              <a:rPr lang="en-US" b="1" i="0" u="none" strike="noStrike" cap="none" dirty="0" err="1">
                <a:latin typeface="Times New Roman" panose="02020603050405020304" pitchFamily="18" charset="0"/>
                <a:cs typeface="Times New Roman" panose="02020603050405020304" pitchFamily="18" charset="0"/>
              </a:rPr>
              <a:t>Pansiyo</a:t>
            </a:r>
            <a:r>
              <a:rPr lang="tr-TR" b="1" i="0" u="none" strike="noStrike" cap="none" dirty="0" err="1">
                <a:latin typeface="Times New Roman" panose="02020603050405020304" pitchFamily="18" charset="0"/>
                <a:cs typeface="Times New Roman" panose="02020603050405020304" pitchFamily="18" charset="0"/>
              </a:rPr>
              <a:t>numuzda</a:t>
            </a:r>
            <a:r>
              <a:rPr lang="tr-TR" b="1" i="0" u="none" strike="noStrike" cap="none" dirty="0">
                <a:latin typeface="Times New Roman" panose="02020603050405020304" pitchFamily="18" charset="0"/>
                <a:cs typeface="Times New Roman" panose="02020603050405020304" pitchFamily="18" charset="0"/>
              </a:rPr>
              <a:t> kalan</a:t>
            </a:r>
            <a:r>
              <a:rPr lang="en-US" b="1" i="0" u="none" strike="noStrike" cap="none" dirty="0">
                <a:latin typeface="Times New Roman" panose="02020603050405020304" pitchFamily="18" charset="0"/>
                <a:cs typeface="Times New Roman" panose="02020603050405020304" pitchFamily="18" charset="0"/>
              </a:rPr>
              <a:t> </a:t>
            </a:r>
            <a:r>
              <a:rPr lang="en-US" b="1" i="0" u="none" strike="noStrike" cap="none" dirty="0" err="1">
                <a:latin typeface="Times New Roman" panose="02020603050405020304" pitchFamily="18" charset="0"/>
                <a:cs typeface="Times New Roman" panose="02020603050405020304" pitchFamily="18" charset="0"/>
              </a:rPr>
              <a:t>öğrenciler</a:t>
            </a:r>
            <a:r>
              <a:rPr lang="tr-TR" b="1" i="0" u="none" strike="noStrike" cap="none" dirty="0" err="1">
                <a:latin typeface="Times New Roman" panose="02020603050405020304" pitchFamily="18" charset="0"/>
                <a:cs typeface="Times New Roman" panose="02020603050405020304" pitchFamily="18" charset="0"/>
              </a:rPr>
              <a:t>imize</a:t>
            </a:r>
            <a:r>
              <a:rPr lang="tr-TR" b="1" i="0" u="none" strike="noStrike" cap="none" dirty="0">
                <a:latin typeface="Times New Roman" panose="02020603050405020304" pitchFamily="18" charset="0"/>
                <a:cs typeface="Times New Roman" panose="02020603050405020304" pitchFamily="18" charset="0"/>
              </a:rPr>
              <a:t> sabah kahvaltısı-öğlen yemeği </a:t>
            </a:r>
            <a:r>
              <a:rPr lang="tr-TR" b="1" cap="none" dirty="0">
                <a:latin typeface="Times New Roman" panose="02020603050405020304" pitchFamily="18" charset="0"/>
                <a:cs typeface="Times New Roman" panose="02020603050405020304" pitchFamily="18" charset="0"/>
              </a:rPr>
              <a:t>–akşam yemeği ve akşam etütten sonra ara öğün olmak üzere 4 kez yemek dağıtılmaktadır. </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Hafta içi ise pansiyonda kalan öğrencilerimiz </a:t>
            </a:r>
            <a:r>
              <a:rPr lang="tr-TR" b="1" i="0" u="none" strike="noStrike" cap="none" dirty="0">
                <a:latin typeface="Times New Roman" panose="02020603050405020304" pitchFamily="18" charset="0"/>
                <a:cs typeface="Times New Roman" panose="02020603050405020304" pitchFamily="18" charset="0"/>
              </a:rPr>
              <a:t>her gün öğle arası pansiyona giderek</a:t>
            </a:r>
            <a:r>
              <a:rPr lang="en-US" b="1" i="0" u="none" strike="noStrike" cap="none" dirty="0">
                <a:latin typeface="Times New Roman" panose="02020603050405020304" pitchFamily="18" charset="0"/>
                <a:cs typeface="Times New Roman" panose="02020603050405020304" pitchFamily="18" charset="0"/>
              </a:rPr>
              <a:t> </a:t>
            </a:r>
            <a:r>
              <a:rPr lang="tr-TR" b="1" i="0" u="none" strike="noStrike" cap="none" dirty="0">
                <a:latin typeface="Times New Roman" panose="02020603050405020304" pitchFamily="18" charset="0"/>
                <a:cs typeface="Times New Roman" panose="02020603050405020304" pitchFamily="18" charset="0"/>
              </a:rPr>
              <a:t>yemek yiyebilmektedi</a:t>
            </a:r>
            <a:r>
              <a:rPr lang="tr-TR" b="1" cap="none" dirty="0">
                <a:latin typeface="Times New Roman" panose="02020603050405020304" pitchFamily="18" charset="0"/>
                <a:cs typeface="Times New Roman" panose="02020603050405020304" pitchFamily="18" charset="0"/>
              </a:rPr>
              <a:t>r.</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Odalarımız 4 er kişiliktir. </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Her odada çalışma masası vardır. Ayrıca her katta çalışma odası bulunmaktadır. </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Yine her katta  banyo,  tuvalet ve dinlenme odası vardır. </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Hafta sonu öğrencilerimiz çarşı iznine ve evci iznine çıkabilmektedirler. </a:t>
            </a:r>
          </a:p>
        </p:txBody>
      </p:sp>
    </p:spTree>
    <p:extLst>
      <p:ext uri="{BB962C8B-B14F-4D97-AF65-F5344CB8AC3E}">
        <p14:creationId xmlns:p14="http://schemas.microsoft.com/office/powerpoint/2010/main" val="839252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a:extLst>
              <a:ext uri="{FF2B5EF4-FFF2-40B4-BE49-F238E27FC236}">
                <a16:creationId xmlns:a16="http://schemas.microsoft.com/office/drawing/2014/main" id="{8514C74C-FF4B-47F8-AA94-47AD2C1A5409}"/>
              </a:ext>
            </a:extLst>
          </p:cNvPr>
          <p:cNvPicPr>
            <a:picLocks noGrp="1" noChangeAspect="1"/>
          </p:cNvPicPr>
          <p:nvPr/>
        </p:nvPicPr>
        <p:blipFill>
          <a:blip r:embed="rId2" cstate="print"/>
          <a:stretch>
            <a:fillRect/>
          </a:stretch>
        </p:blipFill>
        <p:spPr>
          <a:xfrm>
            <a:off x="399323" y="834034"/>
            <a:ext cx="5564221" cy="5572126"/>
          </a:xfrm>
          <a:prstGeom prst="rect">
            <a:avLst/>
          </a:prstGeom>
        </p:spPr>
      </p:pic>
      <p:pic>
        <p:nvPicPr>
          <p:cNvPr id="5" name="4 Resim">
            <a:extLst>
              <a:ext uri="{FF2B5EF4-FFF2-40B4-BE49-F238E27FC236}">
                <a16:creationId xmlns:a16="http://schemas.microsoft.com/office/drawing/2014/main" id="{310B93FA-95E6-47F8-9438-4B91C388E3F1}"/>
              </a:ext>
            </a:extLst>
          </p:cNvPr>
          <p:cNvPicPr>
            <a:picLocks noChangeAspect="1"/>
          </p:cNvPicPr>
          <p:nvPr/>
        </p:nvPicPr>
        <p:blipFill>
          <a:blip r:embed="rId3" cstate="print"/>
          <a:stretch>
            <a:fillRect/>
          </a:stretch>
        </p:blipFill>
        <p:spPr>
          <a:xfrm>
            <a:off x="6542309" y="834035"/>
            <a:ext cx="5188221" cy="5572125"/>
          </a:xfrm>
          <a:prstGeom prst="rect">
            <a:avLst/>
          </a:prstGeom>
        </p:spPr>
      </p:pic>
      <p:sp>
        <p:nvSpPr>
          <p:cNvPr id="6" name="Başlık 1">
            <a:extLst>
              <a:ext uri="{FF2B5EF4-FFF2-40B4-BE49-F238E27FC236}">
                <a16:creationId xmlns:a16="http://schemas.microsoft.com/office/drawing/2014/main" id="{A86D9784-EC8F-4C1C-A940-DD6417FB8FD4}"/>
              </a:ext>
            </a:extLst>
          </p:cNvPr>
          <p:cNvSpPr>
            <a:spLocks noGrp="1"/>
          </p:cNvSpPr>
          <p:nvPr>
            <p:ph type="title"/>
          </p:nvPr>
        </p:nvSpPr>
        <p:spPr>
          <a:xfrm>
            <a:off x="787314" y="126039"/>
            <a:ext cx="10364451" cy="778836"/>
          </a:xfrm>
        </p:spPr>
        <p:txBody>
          <a:bodyPr>
            <a:normAutofit/>
          </a:bodyPr>
          <a:lstStyle/>
          <a:p>
            <a:r>
              <a:rPr lang="tr-TR" b="1" dirty="0">
                <a:solidFill>
                  <a:srgbClr val="C00000"/>
                </a:solidFill>
                <a:latin typeface="Algerian" panose="04020705040A02060702" pitchFamily="82" charset="0"/>
              </a:rPr>
              <a:t>PANSİYONUMUZ</a:t>
            </a:r>
          </a:p>
        </p:txBody>
      </p:sp>
    </p:spTree>
    <p:extLst>
      <p:ext uri="{BB962C8B-B14F-4D97-AF65-F5344CB8AC3E}">
        <p14:creationId xmlns:p14="http://schemas.microsoft.com/office/powerpoint/2010/main" val="2682020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E0D18DC-1215-45CC-B2A5-AF05C5769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CD0BE370-514A-431B-AA6D-C69E5C4CF5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descr="iç mekan, mobilya, sandalye, masa içeren bir resim&#10;&#10;Yapay zeka tarafından oluşturulan içerik yanlış olabilir.">
            <a:extLst>
              <a:ext uri="{FF2B5EF4-FFF2-40B4-BE49-F238E27FC236}">
                <a16:creationId xmlns:a16="http://schemas.microsoft.com/office/drawing/2014/main" id="{7D77B75B-7E52-052A-8B8D-C582F9D5F40F}"/>
              </a:ext>
            </a:extLst>
          </p:cNvPr>
          <p:cNvPicPr>
            <a:picLocks noChangeAspect="1"/>
          </p:cNvPicPr>
          <p:nvPr/>
        </p:nvPicPr>
        <p:blipFill>
          <a:blip r:embed="rId3">
            <a:extLst>
              <a:ext uri="{28A0092B-C50C-407E-A947-70E740481C1C}">
                <a14:useLocalDpi xmlns:a14="http://schemas.microsoft.com/office/drawing/2010/main" val="0"/>
              </a:ext>
            </a:extLst>
          </a:blip>
          <a:srcRect l="29338" r="9964"/>
          <a:stretch/>
        </p:blipFill>
        <p:spPr>
          <a:xfrm>
            <a:off x="1" y="10"/>
            <a:ext cx="3700129" cy="3428987"/>
          </a:xfrm>
          <a:prstGeom prst="rect">
            <a:avLst/>
          </a:prstGeom>
        </p:spPr>
      </p:pic>
      <p:sp>
        <p:nvSpPr>
          <p:cNvPr id="18" name="Rectangle 17">
            <a:extLst>
              <a:ext uri="{FF2B5EF4-FFF2-40B4-BE49-F238E27FC236}">
                <a16:creationId xmlns:a16="http://schemas.microsoft.com/office/drawing/2014/main" id="{A86496BD-A67F-43CB-BD00-8A3884A44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8431" y="-3"/>
            <a:ext cx="82296" cy="341985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oda, iç mekan, sahne, kitaplık içeren bir resim&#10;&#10;Yapay zeka tarafından oluşturulan içerik yanlış olabilir.">
            <a:extLst>
              <a:ext uri="{FF2B5EF4-FFF2-40B4-BE49-F238E27FC236}">
                <a16:creationId xmlns:a16="http://schemas.microsoft.com/office/drawing/2014/main" id="{BE819CD8-8D0B-DD93-BE9B-D9EFB21D5A4E}"/>
              </a:ext>
            </a:extLst>
          </p:cNvPr>
          <p:cNvPicPr>
            <a:picLocks noChangeAspect="1"/>
          </p:cNvPicPr>
          <p:nvPr/>
        </p:nvPicPr>
        <p:blipFill>
          <a:blip r:embed="rId4">
            <a:extLst>
              <a:ext uri="{28A0092B-C50C-407E-A947-70E740481C1C}">
                <a14:useLocalDpi xmlns:a14="http://schemas.microsoft.com/office/drawing/2010/main" val="0"/>
              </a:ext>
            </a:extLst>
          </a:blip>
          <a:srcRect l="12154" r="27148"/>
          <a:stretch/>
        </p:blipFill>
        <p:spPr>
          <a:xfrm>
            <a:off x="3784345" y="10"/>
            <a:ext cx="3700129" cy="3428987"/>
          </a:xfrm>
          <a:prstGeom prst="rect">
            <a:avLst/>
          </a:prstGeom>
        </p:spPr>
      </p:pic>
      <p:pic>
        <p:nvPicPr>
          <p:cNvPr id="9" name="Resim 8" descr="oda, iç mekan, sahne, kitaplık içeren bir resim&#10;&#10;Yapay zeka tarafından oluşturulan içerik yanlış olabilir.">
            <a:extLst>
              <a:ext uri="{FF2B5EF4-FFF2-40B4-BE49-F238E27FC236}">
                <a16:creationId xmlns:a16="http://schemas.microsoft.com/office/drawing/2014/main" id="{11F0AB7E-501E-3F24-243A-ED988B002A23}"/>
              </a:ext>
            </a:extLst>
          </p:cNvPr>
          <p:cNvPicPr>
            <a:picLocks noChangeAspect="1"/>
          </p:cNvPicPr>
          <p:nvPr/>
        </p:nvPicPr>
        <p:blipFill>
          <a:blip r:embed="rId5">
            <a:extLst>
              <a:ext uri="{28A0092B-C50C-407E-A947-70E740481C1C}">
                <a14:useLocalDpi xmlns:a14="http://schemas.microsoft.com/office/drawing/2010/main" val="0"/>
              </a:ext>
            </a:extLst>
          </a:blip>
          <a:srcRect t="18493" r="1" b="1"/>
          <a:stretch/>
        </p:blipFill>
        <p:spPr>
          <a:xfrm>
            <a:off x="1" y="3428998"/>
            <a:ext cx="7479157" cy="3429001"/>
          </a:xfrm>
          <a:prstGeom prst="rect">
            <a:avLst/>
          </a:prstGeom>
        </p:spPr>
      </p:pic>
      <p:cxnSp>
        <p:nvCxnSpPr>
          <p:cNvPr id="20" name="Straight Connector 19">
            <a:extLst>
              <a:ext uri="{FF2B5EF4-FFF2-40B4-BE49-F238E27FC236}">
                <a16:creationId xmlns:a16="http://schemas.microsoft.com/office/drawing/2014/main" id="{F343BB32-6462-4A26-9015-20B82F3F35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87"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6644F73-E065-4D6B-9C98-74283A13E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B2B17E1-DFCD-4309-9E2A-E8B535BE91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2" name="Başlık 1">
            <a:extLst>
              <a:ext uri="{FF2B5EF4-FFF2-40B4-BE49-F238E27FC236}">
                <a16:creationId xmlns:a16="http://schemas.microsoft.com/office/drawing/2014/main" id="{7A11D832-3174-4AF1-8447-03CEB34371C0}"/>
              </a:ext>
            </a:extLst>
          </p:cNvPr>
          <p:cNvSpPr>
            <a:spLocks noGrp="1"/>
          </p:cNvSpPr>
          <p:nvPr>
            <p:ph type="title"/>
          </p:nvPr>
        </p:nvSpPr>
        <p:spPr>
          <a:xfrm>
            <a:off x="7827162" y="-48648"/>
            <a:ext cx="3352128" cy="1232194"/>
          </a:xfrm>
        </p:spPr>
        <p:txBody>
          <a:bodyPr>
            <a:normAutofit/>
          </a:bodyPr>
          <a:lstStyle/>
          <a:p>
            <a:pPr algn="l"/>
            <a:r>
              <a:rPr lang="tr-TR" sz="3300" b="1" dirty="0">
                <a:solidFill>
                  <a:srgbClr val="C00000"/>
                </a:solidFill>
                <a:latin typeface="Algerian" panose="04020705040A02060702" pitchFamily="82" charset="0"/>
              </a:rPr>
              <a:t>Kütüphanemiz</a:t>
            </a:r>
          </a:p>
        </p:txBody>
      </p:sp>
      <p:sp>
        <p:nvSpPr>
          <p:cNvPr id="3" name="İçerik Yer Tutucusu 2">
            <a:extLst>
              <a:ext uri="{FF2B5EF4-FFF2-40B4-BE49-F238E27FC236}">
                <a16:creationId xmlns:a16="http://schemas.microsoft.com/office/drawing/2014/main" id="{944D0D0D-D812-4F78-A606-9AF40E710521}"/>
              </a:ext>
            </a:extLst>
          </p:cNvPr>
          <p:cNvSpPr>
            <a:spLocks noGrp="1"/>
          </p:cNvSpPr>
          <p:nvPr>
            <p:ph idx="1"/>
          </p:nvPr>
        </p:nvSpPr>
        <p:spPr>
          <a:xfrm>
            <a:off x="7670158" y="1036037"/>
            <a:ext cx="4379087" cy="5202717"/>
          </a:xfrm>
        </p:spPr>
        <p:txBody>
          <a:bodyPr>
            <a:normAutofit fontScale="92500"/>
          </a:bodyPr>
          <a:lstStyle/>
          <a:p>
            <a:r>
              <a:rPr lang="tr-TR" sz="3000" b="1" cap="none" dirty="0">
                <a:latin typeface="Times New Roman" panose="02020603050405020304" pitchFamily="18" charset="0"/>
                <a:cs typeface="Times New Roman" panose="02020603050405020304" pitchFamily="18" charset="0"/>
              </a:rPr>
              <a:t>Kaynak eserlerden, roman, hikâye, deneme ve şiire; makalelerden, tarih eserlerine aradığınızı bulabileceğiniz, araştırmalarınızı yapabileceğiniz, zengin ve aktif bir kütüphanemiz bulunmaktadır.</a:t>
            </a:r>
          </a:p>
          <a:p>
            <a:endParaRPr lang="tr-TR" sz="1600" dirty="0"/>
          </a:p>
        </p:txBody>
      </p:sp>
    </p:spTree>
    <p:extLst>
      <p:ext uri="{BB962C8B-B14F-4D97-AF65-F5344CB8AC3E}">
        <p14:creationId xmlns:p14="http://schemas.microsoft.com/office/powerpoint/2010/main" val="282900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E73A080-7EB4-4F45-8415-A13DA26CF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a:extLst>
              <a:ext uri="{FF2B5EF4-FFF2-40B4-BE49-F238E27FC236}">
                <a16:creationId xmlns:a16="http://schemas.microsoft.com/office/drawing/2014/main" id="{668C44A5-B17C-493D-B564-8B8EB1A6CC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descr="iç mekan, sandalye, duvar, mobilya içeren bir resim&#10;&#10;Yapay zeka tarafından oluşturulan içerik yanlış olabilir.">
            <a:extLst>
              <a:ext uri="{FF2B5EF4-FFF2-40B4-BE49-F238E27FC236}">
                <a16:creationId xmlns:a16="http://schemas.microsoft.com/office/drawing/2014/main" id="{F6A1EC59-D616-0FF9-6331-1508EC20E423}"/>
              </a:ext>
            </a:extLst>
          </p:cNvPr>
          <p:cNvPicPr>
            <a:picLocks noChangeAspect="1"/>
          </p:cNvPicPr>
          <p:nvPr/>
        </p:nvPicPr>
        <p:blipFill>
          <a:blip r:embed="rId3">
            <a:extLst>
              <a:ext uri="{28A0092B-C50C-407E-A947-70E740481C1C}">
                <a14:useLocalDpi xmlns:a14="http://schemas.microsoft.com/office/drawing/2010/main" val="0"/>
              </a:ext>
            </a:extLst>
          </a:blip>
          <a:srcRect l="24305" r="35022" b="1"/>
          <a:stretch/>
        </p:blipFill>
        <p:spPr>
          <a:xfrm>
            <a:off x="-2" y="10"/>
            <a:ext cx="2995152" cy="4142220"/>
          </a:xfrm>
          <a:prstGeom prst="rect">
            <a:avLst/>
          </a:prstGeom>
        </p:spPr>
      </p:pic>
      <p:pic>
        <p:nvPicPr>
          <p:cNvPr id="9" name="Resim 8" descr="iç mekan, duvar, sandalye, mobilya içeren bir resim&#10;&#10;Yapay zeka tarafından oluşturulan içerik yanlış olabilir.">
            <a:extLst>
              <a:ext uri="{FF2B5EF4-FFF2-40B4-BE49-F238E27FC236}">
                <a16:creationId xmlns:a16="http://schemas.microsoft.com/office/drawing/2014/main" id="{9B760B78-320E-DF22-4BBB-C5CDF98CE5DA}"/>
              </a:ext>
            </a:extLst>
          </p:cNvPr>
          <p:cNvPicPr>
            <a:picLocks noChangeAspect="1"/>
          </p:cNvPicPr>
          <p:nvPr/>
        </p:nvPicPr>
        <p:blipFill>
          <a:blip r:embed="rId4">
            <a:extLst>
              <a:ext uri="{28A0092B-C50C-407E-A947-70E740481C1C}">
                <a14:useLocalDpi xmlns:a14="http://schemas.microsoft.com/office/drawing/2010/main" val="0"/>
              </a:ext>
            </a:extLst>
          </a:blip>
          <a:srcRect l="17549" r="1" b="1"/>
          <a:stretch/>
        </p:blipFill>
        <p:spPr>
          <a:xfrm>
            <a:off x="3035809" y="1"/>
            <a:ext cx="3035808" cy="2071114"/>
          </a:xfrm>
          <a:prstGeom prst="rect">
            <a:avLst/>
          </a:prstGeom>
        </p:spPr>
      </p:pic>
      <p:pic>
        <p:nvPicPr>
          <p:cNvPr id="11" name="Resim 10" descr="iç mekan, duvar, sandalye, metin içeren bir resim&#10;&#10;Yapay zeka tarafından oluşturulan içerik yanlış olabilir.">
            <a:extLst>
              <a:ext uri="{FF2B5EF4-FFF2-40B4-BE49-F238E27FC236}">
                <a16:creationId xmlns:a16="http://schemas.microsoft.com/office/drawing/2014/main" id="{429D1DC7-F9C1-D32C-5EA8-9306F77D5C60}"/>
              </a:ext>
            </a:extLst>
          </p:cNvPr>
          <p:cNvPicPr>
            <a:picLocks noChangeAspect="1"/>
          </p:cNvPicPr>
          <p:nvPr/>
        </p:nvPicPr>
        <p:blipFill>
          <a:blip r:embed="rId5">
            <a:extLst>
              <a:ext uri="{28A0092B-C50C-407E-A947-70E740481C1C}">
                <a14:useLocalDpi xmlns:a14="http://schemas.microsoft.com/office/drawing/2010/main" val="0"/>
              </a:ext>
            </a:extLst>
          </a:blip>
          <a:srcRect l="8998" r="8552" b="1"/>
          <a:stretch/>
        </p:blipFill>
        <p:spPr>
          <a:xfrm>
            <a:off x="3035809" y="2077792"/>
            <a:ext cx="3035808" cy="2071114"/>
          </a:xfrm>
          <a:prstGeom prst="rect">
            <a:avLst/>
          </a:prstGeom>
        </p:spPr>
      </p:pic>
      <p:cxnSp>
        <p:nvCxnSpPr>
          <p:cNvPr id="35" name="Straight Connector 34">
            <a:extLst>
              <a:ext uri="{FF2B5EF4-FFF2-40B4-BE49-F238E27FC236}">
                <a16:creationId xmlns:a16="http://schemas.microsoft.com/office/drawing/2014/main" id="{836DF01F-CFF8-440A-B1F0-194869C88A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76465" y="2071114"/>
            <a:ext cx="301752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FC64BE4-39FE-41E7-90DB-D1A4FBF27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152" y="-2"/>
            <a:ext cx="81313" cy="414223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iç mekan, duvar, mobilya, hol içeren bir resim&#10;&#10;Yapay zeka tarafından oluşturulan içerik yanlış olabilir.">
            <a:extLst>
              <a:ext uri="{FF2B5EF4-FFF2-40B4-BE49-F238E27FC236}">
                <a16:creationId xmlns:a16="http://schemas.microsoft.com/office/drawing/2014/main" id="{54BE0A56-12DC-DA17-A932-1E57CDC1BFE5}"/>
              </a:ext>
            </a:extLst>
          </p:cNvPr>
          <p:cNvPicPr>
            <a:picLocks noChangeAspect="1"/>
          </p:cNvPicPr>
          <p:nvPr/>
        </p:nvPicPr>
        <p:blipFill>
          <a:blip r:embed="rId6">
            <a:extLst>
              <a:ext uri="{28A0092B-C50C-407E-A947-70E740481C1C}">
                <a14:useLocalDpi xmlns:a14="http://schemas.microsoft.com/office/drawing/2010/main" val="0"/>
              </a:ext>
            </a:extLst>
          </a:blip>
          <a:srcRect t="6758" b="14728"/>
          <a:stretch/>
        </p:blipFill>
        <p:spPr>
          <a:xfrm>
            <a:off x="20" y="4182533"/>
            <a:ext cx="6058026" cy="2675468"/>
          </a:xfrm>
          <a:prstGeom prst="rect">
            <a:avLst/>
          </a:prstGeom>
        </p:spPr>
      </p:pic>
      <p:cxnSp>
        <p:nvCxnSpPr>
          <p:cNvPr id="39" name="Straight Connector 38">
            <a:extLst>
              <a:ext uri="{FF2B5EF4-FFF2-40B4-BE49-F238E27FC236}">
                <a16:creationId xmlns:a16="http://schemas.microsoft.com/office/drawing/2014/main" id="{CAF64DF1-1F50-4689-A306-7CF1E4F9E8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146185"/>
            <a:ext cx="6071616"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7E9F19A-EA04-4B07-BBF4-5DA60038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2130"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FA65DA47-7D5D-4478-A05D-0EB93A445C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3957"/>
            <a:ext cx="12192000" cy="6858000"/>
          </a:xfrm>
          <a:prstGeom prst="rect">
            <a:avLst/>
          </a:prstGeom>
        </p:spPr>
      </p:pic>
      <p:sp>
        <p:nvSpPr>
          <p:cNvPr id="2" name="Başlık 1">
            <a:extLst>
              <a:ext uri="{FF2B5EF4-FFF2-40B4-BE49-F238E27FC236}">
                <a16:creationId xmlns:a16="http://schemas.microsoft.com/office/drawing/2014/main" id="{47CB94BF-39F8-1F90-A2E9-7D71C8830BC6}"/>
              </a:ext>
            </a:extLst>
          </p:cNvPr>
          <p:cNvSpPr>
            <a:spLocks noGrp="1"/>
          </p:cNvSpPr>
          <p:nvPr>
            <p:ph type="title"/>
          </p:nvPr>
        </p:nvSpPr>
        <p:spPr>
          <a:xfrm>
            <a:off x="6683804" y="155529"/>
            <a:ext cx="4746952" cy="1596177"/>
          </a:xfrm>
        </p:spPr>
        <p:txBody>
          <a:bodyPr>
            <a:normAutofit/>
          </a:bodyPr>
          <a:lstStyle/>
          <a:p>
            <a:r>
              <a:rPr lang="tr-TR" sz="3200" b="1" dirty="0">
                <a:solidFill>
                  <a:srgbClr val="C00000"/>
                </a:solidFill>
                <a:latin typeface="Algerian" panose="04020705040A02060702" pitchFamily="82" charset="0"/>
              </a:rPr>
              <a:t>BİLGİSAYAR LABORATUVARIMIZ</a:t>
            </a:r>
            <a:endParaRPr lang="tr-TR" sz="3200" dirty="0">
              <a:solidFill>
                <a:srgbClr val="C00000"/>
              </a:solidFill>
            </a:endParaRPr>
          </a:p>
        </p:txBody>
      </p:sp>
      <p:sp>
        <p:nvSpPr>
          <p:cNvPr id="3" name="İçerik Yer Tutucusu 2">
            <a:extLst>
              <a:ext uri="{FF2B5EF4-FFF2-40B4-BE49-F238E27FC236}">
                <a16:creationId xmlns:a16="http://schemas.microsoft.com/office/drawing/2014/main" id="{7FDBBC70-4FB5-072A-EE46-D1C06026DB1D}"/>
              </a:ext>
            </a:extLst>
          </p:cNvPr>
          <p:cNvSpPr>
            <a:spLocks noGrp="1"/>
          </p:cNvSpPr>
          <p:nvPr>
            <p:ph idx="1"/>
          </p:nvPr>
        </p:nvSpPr>
        <p:spPr>
          <a:xfrm>
            <a:off x="6433909" y="1712989"/>
            <a:ext cx="5545888" cy="3424107"/>
          </a:xfrm>
        </p:spPr>
        <p:txBody>
          <a:bodyPr>
            <a:normAutofit/>
          </a:bodyPr>
          <a:lstStyle/>
          <a:p>
            <a:r>
              <a:rPr lang="tr-TR" b="1" cap="none" dirty="0">
                <a:latin typeface="Times New Roman" panose="02020603050405020304" pitchFamily="18" charset="0"/>
                <a:cs typeface="Times New Roman" panose="02020603050405020304" pitchFamily="18" charset="0"/>
              </a:rPr>
              <a:t>Okulumuzda bulunan bilgisayar laboratuvarı, modern bilgisayarlar ve yüksek hızda internet bağlantısıyla öğrencilere teknolojik anlamda güçlü bir altyapı sunmaktadır. </a:t>
            </a:r>
          </a:p>
          <a:p>
            <a:r>
              <a:rPr lang="tr-TR" b="1" cap="none" dirty="0">
                <a:latin typeface="Times New Roman" panose="02020603050405020304" pitchFamily="18" charset="0"/>
                <a:cs typeface="Times New Roman" panose="02020603050405020304" pitchFamily="18" charset="0"/>
              </a:rPr>
              <a:t>9 ve 10.sınıflarda yer alan Bilgisayar dersi bu laboratuvarda yapılmaktadır.</a:t>
            </a:r>
          </a:p>
        </p:txBody>
      </p:sp>
    </p:spTree>
    <p:extLst>
      <p:ext uri="{BB962C8B-B14F-4D97-AF65-F5344CB8AC3E}">
        <p14:creationId xmlns:p14="http://schemas.microsoft.com/office/powerpoint/2010/main" val="145862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3 Resim">
            <a:extLst>
              <a:ext uri="{FF2B5EF4-FFF2-40B4-BE49-F238E27FC236}">
                <a16:creationId xmlns:a16="http://schemas.microsoft.com/office/drawing/2014/main" id="{7C187E3B-333C-4742-A938-249AEE2C09C7}"/>
              </a:ext>
            </a:extLst>
          </p:cNvPr>
          <p:cNvPicPr>
            <a:picLocks noChangeAspect="1"/>
          </p:cNvPicPr>
          <p:nvPr/>
        </p:nvPicPr>
        <p:blipFill>
          <a:blip r:embed="rId2" cstate="print"/>
          <a:stretch>
            <a:fillRect/>
          </a:stretch>
        </p:blipFill>
        <p:spPr>
          <a:xfrm>
            <a:off x="4981575" y="1376065"/>
            <a:ext cx="6800482" cy="4685398"/>
          </a:xfrm>
          <a:prstGeom prst="rect">
            <a:avLst/>
          </a:prstGeom>
        </p:spPr>
      </p:pic>
      <p:pic>
        <p:nvPicPr>
          <p:cNvPr id="19" name="Picture 11">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İçerik Yer Tutucusu 2">
            <a:extLst>
              <a:ext uri="{FF2B5EF4-FFF2-40B4-BE49-F238E27FC236}">
                <a16:creationId xmlns:a16="http://schemas.microsoft.com/office/drawing/2014/main" id="{00E2BB52-6039-4006-A74F-771E4E97614E}"/>
              </a:ext>
            </a:extLst>
          </p:cNvPr>
          <p:cNvSpPr>
            <a:spLocks noGrp="1"/>
          </p:cNvSpPr>
          <p:nvPr>
            <p:ph idx="1"/>
          </p:nvPr>
        </p:nvSpPr>
        <p:spPr>
          <a:xfrm>
            <a:off x="0" y="1600626"/>
            <a:ext cx="4981575" cy="3881309"/>
          </a:xfrm>
        </p:spPr>
        <p:txBody>
          <a:bodyPr>
            <a:normAutofit/>
          </a:bodyPr>
          <a:lstStyle/>
          <a:p>
            <a:r>
              <a:rPr lang="tr-TR" sz="2800" b="1" cap="none" dirty="0">
                <a:latin typeface="Times New Roman" panose="02020603050405020304" pitchFamily="18" charset="0"/>
                <a:cs typeface="Times New Roman" panose="02020603050405020304" pitchFamily="18" charset="0"/>
              </a:rPr>
              <a:t>Tiyatro, konser, şiir dinletisi, panel gibi okul içi her türlü akademik ve sanatsal faaliyetimizi gerçekleştirme imkanı bulduğumuz 120 kişilik konferans salonumuz bulunmaktadır.</a:t>
            </a:r>
          </a:p>
          <a:p>
            <a:endParaRPr lang="tr-TR" sz="1800" dirty="0"/>
          </a:p>
        </p:txBody>
      </p:sp>
      <p:sp>
        <p:nvSpPr>
          <p:cNvPr id="4" name="Başlık 1">
            <a:extLst>
              <a:ext uri="{FF2B5EF4-FFF2-40B4-BE49-F238E27FC236}">
                <a16:creationId xmlns:a16="http://schemas.microsoft.com/office/drawing/2014/main" id="{10DD11DD-EBF8-4E87-8A4E-532D4FB4DAE2}"/>
              </a:ext>
            </a:extLst>
          </p:cNvPr>
          <p:cNvSpPr>
            <a:spLocks noGrp="1"/>
          </p:cNvSpPr>
          <p:nvPr>
            <p:ph type="title"/>
          </p:nvPr>
        </p:nvSpPr>
        <p:spPr>
          <a:xfrm>
            <a:off x="3705612" y="180387"/>
            <a:ext cx="6022048" cy="1239852"/>
          </a:xfrm>
        </p:spPr>
        <p:txBody>
          <a:bodyPr>
            <a:normAutofit/>
          </a:bodyPr>
          <a:lstStyle/>
          <a:p>
            <a:pPr algn="l"/>
            <a:r>
              <a:rPr lang="tr-TR" b="1" dirty="0">
                <a:solidFill>
                  <a:srgbClr val="C00000"/>
                </a:solidFill>
                <a:latin typeface="Algerian" panose="04020705040A02060702" pitchFamily="82" charset="0"/>
              </a:rPr>
              <a:t>KONFERANS SALONUMUZ</a:t>
            </a:r>
          </a:p>
        </p:txBody>
      </p:sp>
    </p:spTree>
    <p:extLst>
      <p:ext uri="{BB962C8B-B14F-4D97-AF65-F5344CB8AC3E}">
        <p14:creationId xmlns:p14="http://schemas.microsoft.com/office/powerpoint/2010/main" val="390108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2B8C29B-08B7-43AC-B001-6798D55A2862}"/>
              </a:ext>
            </a:extLst>
          </p:cNvPr>
          <p:cNvSpPr>
            <a:spLocks noGrp="1"/>
          </p:cNvSpPr>
          <p:nvPr>
            <p:ph type="title"/>
          </p:nvPr>
        </p:nvSpPr>
        <p:spPr>
          <a:xfrm>
            <a:off x="190500" y="971550"/>
            <a:ext cx="4057650" cy="4572000"/>
          </a:xfrm>
        </p:spPr>
        <p:txBody>
          <a:bodyPr anchor="ctr">
            <a:normAutofit/>
          </a:bodyPr>
          <a:lstStyle/>
          <a:p>
            <a:r>
              <a:rPr lang="tr-TR" sz="3600" dirty="0">
                <a:solidFill>
                  <a:srgbClr val="F2F2F2"/>
                </a:solidFill>
                <a:latin typeface="Modern Love" panose="04090805081005020601" pitchFamily="82" charset="0"/>
              </a:rPr>
              <a:t>ANADOLU LISESI NEDIR?</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tr-TR"/>
          </a:p>
        </p:txBody>
      </p:sp>
      <p:graphicFrame>
        <p:nvGraphicFramePr>
          <p:cNvPr id="5" name="İçerik Yer Tutucusu 2">
            <a:extLst>
              <a:ext uri="{FF2B5EF4-FFF2-40B4-BE49-F238E27FC236}">
                <a16:creationId xmlns:a16="http://schemas.microsoft.com/office/drawing/2014/main" id="{4CA6C728-1263-7280-3D34-74756A0F9CB5}"/>
              </a:ext>
            </a:extLst>
          </p:cNvPr>
          <p:cNvGraphicFramePr>
            <a:graphicFrameLocks noGrp="1"/>
          </p:cNvGraphicFramePr>
          <p:nvPr>
            <p:ph idx="1"/>
            <p:extLst>
              <p:ext uri="{D42A27DB-BD31-4B8C-83A1-F6EECF244321}">
                <p14:modId xmlns:p14="http://schemas.microsoft.com/office/powerpoint/2010/main" val="590111888"/>
              </p:ext>
            </p:extLst>
          </p:nvPr>
        </p:nvGraphicFramePr>
        <p:xfrm>
          <a:off x="5048250" y="1238250"/>
          <a:ext cx="695325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016738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Futbol Topu">
            <a:extLst>
              <a:ext uri="{FF2B5EF4-FFF2-40B4-BE49-F238E27FC236}">
                <a16:creationId xmlns:a16="http://schemas.microsoft.com/office/drawing/2014/main" id="{65BB87BF-7E36-788F-1873-CC13FDC2C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9390" y="2112793"/>
            <a:ext cx="3424107" cy="342410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D86F16B5-546C-4AB7-9391-A9A545F20DFD}"/>
              </a:ext>
            </a:extLst>
          </p:cNvPr>
          <p:cNvSpPr>
            <a:spLocks noGrp="1"/>
          </p:cNvSpPr>
          <p:nvPr>
            <p:ph type="title"/>
          </p:nvPr>
        </p:nvSpPr>
        <p:spPr>
          <a:xfrm>
            <a:off x="913774" y="258308"/>
            <a:ext cx="10364451" cy="1596177"/>
          </a:xfrm>
        </p:spPr>
        <p:txBody>
          <a:bodyPr>
            <a:normAutofit/>
          </a:bodyPr>
          <a:lstStyle/>
          <a:p>
            <a:r>
              <a:rPr lang="tr-TR" b="1" dirty="0">
                <a:solidFill>
                  <a:srgbClr val="C00000"/>
                </a:solidFill>
                <a:latin typeface="Algerian" panose="04020705040A02060702" pitchFamily="82" charset="0"/>
              </a:rPr>
              <a:t>SPOR SALONUMUZ</a:t>
            </a:r>
          </a:p>
        </p:txBody>
      </p:sp>
      <p:sp>
        <p:nvSpPr>
          <p:cNvPr id="3" name="İçerik Yer Tutucusu 2">
            <a:extLst>
              <a:ext uri="{FF2B5EF4-FFF2-40B4-BE49-F238E27FC236}">
                <a16:creationId xmlns:a16="http://schemas.microsoft.com/office/drawing/2014/main" id="{50CCC8C2-37B5-42B3-98AA-6CD098AD5599}"/>
              </a:ext>
            </a:extLst>
          </p:cNvPr>
          <p:cNvSpPr>
            <a:spLocks noGrp="1"/>
          </p:cNvSpPr>
          <p:nvPr>
            <p:ph idx="1"/>
          </p:nvPr>
        </p:nvSpPr>
        <p:spPr>
          <a:xfrm>
            <a:off x="219075" y="2112793"/>
            <a:ext cx="6448425" cy="3424107"/>
          </a:xfrm>
        </p:spPr>
        <p:txBody>
          <a:bodyPr>
            <a:normAutofit lnSpcReduction="10000"/>
          </a:bodyPr>
          <a:lstStyle/>
          <a:p>
            <a:r>
              <a:rPr lang="tr-TR" sz="3200" b="1" cap="none" dirty="0">
                <a:latin typeface="Times New Roman" panose="02020603050405020304" pitchFamily="18" charset="0"/>
                <a:cs typeface="Times New Roman" panose="02020603050405020304" pitchFamily="18" charset="0"/>
              </a:rPr>
              <a:t>Bireysel ve takım sporlarının pek çoğunu yapabilme imkanımızın olduğu kapalı spor salonumuz ile öğrencilerimizin sportif alanlarında gelişimlerini destekliyoruz.</a:t>
            </a:r>
          </a:p>
          <a:p>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2302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89563858-057E-4793-945F-2723AC4C3335}"/>
              </a:ext>
            </a:extLst>
          </p:cNvPr>
          <p:cNvSpPr>
            <a:spLocks noGrp="1"/>
          </p:cNvSpPr>
          <p:nvPr>
            <p:ph type="title"/>
          </p:nvPr>
        </p:nvSpPr>
        <p:spPr>
          <a:xfrm>
            <a:off x="1044896" y="111676"/>
            <a:ext cx="10364451" cy="728430"/>
          </a:xfrm>
        </p:spPr>
        <p:txBody>
          <a:bodyPr>
            <a:normAutofit/>
          </a:bodyPr>
          <a:lstStyle/>
          <a:p>
            <a:r>
              <a:rPr lang="tr-TR" b="1" dirty="0">
                <a:solidFill>
                  <a:srgbClr val="C00000"/>
                </a:solidFill>
                <a:latin typeface="Algerian" panose="04020705040A02060702" pitchFamily="82" charset="0"/>
              </a:rPr>
              <a:t>SPOR SALONUMUZ</a:t>
            </a:r>
          </a:p>
        </p:txBody>
      </p:sp>
      <p:pic>
        <p:nvPicPr>
          <p:cNvPr id="3" name="Resim 2" descr="yer, iç mekan, tavan, tablo içeren bir resim&#10;&#10;Açıklama otomatik olarak oluşturuldu">
            <a:extLst>
              <a:ext uri="{FF2B5EF4-FFF2-40B4-BE49-F238E27FC236}">
                <a16:creationId xmlns:a16="http://schemas.microsoft.com/office/drawing/2014/main" id="{70072C18-A263-49FB-A319-374542829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22" y="762000"/>
            <a:ext cx="11910349" cy="5984324"/>
          </a:xfrm>
          <a:prstGeom prst="rect">
            <a:avLst/>
          </a:prstGeom>
        </p:spPr>
      </p:pic>
    </p:spTree>
    <p:extLst>
      <p:ext uri="{BB962C8B-B14F-4D97-AF65-F5344CB8AC3E}">
        <p14:creationId xmlns:p14="http://schemas.microsoft.com/office/powerpoint/2010/main" val="1076709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89563858-057E-4793-945F-2723AC4C3335}"/>
              </a:ext>
            </a:extLst>
          </p:cNvPr>
          <p:cNvSpPr>
            <a:spLocks noGrp="1"/>
          </p:cNvSpPr>
          <p:nvPr>
            <p:ph type="title"/>
          </p:nvPr>
        </p:nvSpPr>
        <p:spPr>
          <a:xfrm>
            <a:off x="1044896" y="111676"/>
            <a:ext cx="10364451" cy="728430"/>
          </a:xfrm>
        </p:spPr>
        <p:txBody>
          <a:bodyPr>
            <a:normAutofit/>
          </a:bodyPr>
          <a:lstStyle/>
          <a:p>
            <a:r>
              <a:rPr lang="tr-TR" b="1" dirty="0">
                <a:solidFill>
                  <a:srgbClr val="C00000"/>
                </a:solidFill>
                <a:latin typeface="Algerian" panose="04020705040A02060702" pitchFamily="82" charset="0"/>
              </a:rPr>
              <a:t>SPOR SALONUMUZ</a:t>
            </a:r>
          </a:p>
        </p:txBody>
      </p:sp>
      <p:pic>
        <p:nvPicPr>
          <p:cNvPr id="4" name="Resim 3" descr="metin, iç mekan, bina içeren bir resim&#10;&#10;Açıklama otomatik olarak oluşturuldu">
            <a:extLst>
              <a:ext uri="{FF2B5EF4-FFF2-40B4-BE49-F238E27FC236}">
                <a16:creationId xmlns:a16="http://schemas.microsoft.com/office/drawing/2014/main" id="{716A029E-CB58-4C22-AC6B-1AB841C52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1524"/>
            <a:ext cx="12192000" cy="5705475"/>
          </a:xfrm>
          <a:prstGeom prst="rect">
            <a:avLst/>
          </a:prstGeom>
        </p:spPr>
      </p:pic>
    </p:spTree>
    <p:extLst>
      <p:ext uri="{BB962C8B-B14F-4D97-AF65-F5344CB8AC3E}">
        <p14:creationId xmlns:p14="http://schemas.microsoft.com/office/powerpoint/2010/main" val="183779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89563858-057E-4793-945F-2723AC4C3335}"/>
              </a:ext>
            </a:extLst>
          </p:cNvPr>
          <p:cNvSpPr>
            <a:spLocks noGrp="1"/>
          </p:cNvSpPr>
          <p:nvPr>
            <p:ph type="title"/>
          </p:nvPr>
        </p:nvSpPr>
        <p:spPr>
          <a:xfrm>
            <a:off x="1044896" y="111676"/>
            <a:ext cx="10364451" cy="728430"/>
          </a:xfrm>
        </p:spPr>
        <p:txBody>
          <a:bodyPr>
            <a:normAutofit/>
          </a:bodyPr>
          <a:lstStyle/>
          <a:p>
            <a:r>
              <a:rPr lang="tr-TR" b="1" dirty="0">
                <a:solidFill>
                  <a:srgbClr val="C00000"/>
                </a:solidFill>
                <a:latin typeface="Algerian" panose="04020705040A02060702" pitchFamily="82" charset="0"/>
              </a:rPr>
              <a:t>SPOR SALONUMUZ</a:t>
            </a:r>
          </a:p>
        </p:txBody>
      </p:sp>
      <p:pic>
        <p:nvPicPr>
          <p:cNvPr id="3" name="Resim 2" descr="metin, iç mekan içeren bir resim&#10;&#10;Açıklama otomatik olarak oluşturuldu">
            <a:extLst>
              <a:ext uri="{FF2B5EF4-FFF2-40B4-BE49-F238E27FC236}">
                <a16:creationId xmlns:a16="http://schemas.microsoft.com/office/drawing/2014/main" id="{968C74B5-C710-4B71-B3F4-95755BC8A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209"/>
            <a:ext cx="12192000" cy="5805791"/>
          </a:xfrm>
          <a:prstGeom prst="rect">
            <a:avLst/>
          </a:prstGeom>
        </p:spPr>
      </p:pic>
    </p:spTree>
    <p:extLst>
      <p:ext uri="{BB962C8B-B14F-4D97-AF65-F5344CB8AC3E}">
        <p14:creationId xmlns:p14="http://schemas.microsoft.com/office/powerpoint/2010/main" val="2873580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4F7D3D9C-B868-41E0-AC6B-0CEDDA3D9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a:extLst>
              <a:ext uri="{FF2B5EF4-FFF2-40B4-BE49-F238E27FC236}">
                <a16:creationId xmlns:a16="http://schemas.microsoft.com/office/drawing/2014/main" id="{3EFBBCCA-E851-463D-A9E1-5F35DF6B31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3 Resim">
            <a:extLst>
              <a:ext uri="{FF2B5EF4-FFF2-40B4-BE49-F238E27FC236}">
                <a16:creationId xmlns:a16="http://schemas.microsoft.com/office/drawing/2014/main" id="{270EAE24-F39C-400F-83AB-C9C7FF1B7FA5}"/>
              </a:ext>
            </a:extLst>
          </p:cNvPr>
          <p:cNvPicPr>
            <a:picLocks noChangeAspect="1"/>
          </p:cNvPicPr>
          <p:nvPr/>
        </p:nvPicPr>
        <p:blipFill rotWithShape="1">
          <a:blip r:embed="rId3" cstate="print"/>
          <a:srcRect r="4" b="1466"/>
          <a:stretch/>
        </p:blipFill>
        <p:spPr>
          <a:xfrm>
            <a:off x="8157374" y="1"/>
            <a:ext cx="4034626" cy="3428999"/>
          </a:xfrm>
          <a:prstGeom prst="rect">
            <a:avLst/>
          </a:prstGeom>
        </p:spPr>
      </p:pic>
      <p:pic>
        <p:nvPicPr>
          <p:cNvPr id="6" name="4 Resim">
            <a:extLst>
              <a:ext uri="{FF2B5EF4-FFF2-40B4-BE49-F238E27FC236}">
                <a16:creationId xmlns:a16="http://schemas.microsoft.com/office/drawing/2014/main" id="{FF677360-8884-4CA0-9692-226449154DA3}"/>
              </a:ext>
            </a:extLst>
          </p:cNvPr>
          <p:cNvPicPr>
            <a:picLocks noChangeAspect="1"/>
          </p:cNvPicPr>
          <p:nvPr/>
        </p:nvPicPr>
        <p:blipFill rotWithShape="1">
          <a:blip r:embed="rId4" cstate="print"/>
          <a:srcRect t="2216" r="4" b="1756"/>
          <a:stretch/>
        </p:blipFill>
        <p:spPr>
          <a:xfrm>
            <a:off x="8157371" y="3428999"/>
            <a:ext cx="4034629" cy="3429000"/>
          </a:xfrm>
          <a:prstGeom prst="rect">
            <a:avLst/>
          </a:prstGeom>
        </p:spPr>
      </p:pic>
      <p:cxnSp>
        <p:nvCxnSpPr>
          <p:cNvPr id="21" name="Straight Connector 14">
            <a:extLst>
              <a:ext uri="{FF2B5EF4-FFF2-40B4-BE49-F238E27FC236}">
                <a16:creationId xmlns:a16="http://schemas.microsoft.com/office/drawing/2014/main" id="{5376D860-CEDA-4A40-8599-DCA4E19C5F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7371" y="3433232"/>
            <a:ext cx="3995298"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C2FA0C4-B80E-4B2A-A964-E3C69A88F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5DEC4C6-A336-46AE-991C-4D3A6073A6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1B07C358-F599-4C74-962B-2E0FA2DA424D}"/>
              </a:ext>
            </a:extLst>
          </p:cNvPr>
          <p:cNvSpPr txBox="1">
            <a:spLocks noGrp="1"/>
          </p:cNvSpPr>
          <p:nvPr>
            <p:ph type="title"/>
          </p:nvPr>
        </p:nvSpPr>
        <p:spPr>
          <a:xfrm>
            <a:off x="353873" y="624285"/>
            <a:ext cx="6672886" cy="788563"/>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b="1" dirty="0">
                <a:solidFill>
                  <a:srgbClr val="C00000"/>
                </a:solidFill>
                <a:latin typeface="Algerian" panose="04020705040A02060702" pitchFamily="82" charset="0"/>
              </a:rPr>
              <a:t>KANTİNİMİZ</a:t>
            </a:r>
            <a:endParaRPr lang="en-US" b="1" dirty="0">
              <a:solidFill>
                <a:srgbClr val="C00000"/>
              </a:solidFill>
              <a:latin typeface="Algerian" panose="04020705040A02060702" pitchFamily="82" charset="0"/>
            </a:endParaRPr>
          </a:p>
        </p:txBody>
      </p:sp>
      <p:sp>
        <p:nvSpPr>
          <p:cNvPr id="3" name="İçerik Yer Tutucusu 2">
            <a:extLst>
              <a:ext uri="{FF2B5EF4-FFF2-40B4-BE49-F238E27FC236}">
                <a16:creationId xmlns:a16="http://schemas.microsoft.com/office/drawing/2014/main" id="{C74BC681-9A01-47D7-8E9B-824BC67AB727}"/>
              </a:ext>
            </a:extLst>
          </p:cNvPr>
          <p:cNvSpPr>
            <a:spLocks noGrp="1"/>
          </p:cNvSpPr>
          <p:nvPr>
            <p:ph idx="1"/>
          </p:nvPr>
        </p:nvSpPr>
        <p:spPr>
          <a:xfrm>
            <a:off x="837407" y="1807130"/>
            <a:ext cx="7319961" cy="3424107"/>
          </a:xfrm>
        </p:spPr>
        <p:txBody>
          <a:bodyPr>
            <a:normAutofit/>
          </a:bodyPr>
          <a:lstStyle/>
          <a:p>
            <a:r>
              <a:rPr lang="tr-TR" sz="3200" b="1" cap="none" dirty="0">
                <a:latin typeface="Times New Roman" panose="02020603050405020304" pitchFamily="18" charset="0"/>
                <a:cs typeface="Times New Roman" panose="02020603050405020304" pitchFamily="18" charset="0"/>
              </a:rPr>
              <a:t>Öğrencilerimizin her türlü ihtiyaçlarına cevap veren çeşitli ürünlere sahip kantinimiz bulunmaktadır.</a:t>
            </a:r>
          </a:p>
          <a:p>
            <a:endParaRPr lang="tr-TR" dirty="0"/>
          </a:p>
        </p:txBody>
      </p:sp>
    </p:spTree>
    <p:extLst>
      <p:ext uri="{BB962C8B-B14F-4D97-AF65-F5344CB8AC3E}">
        <p14:creationId xmlns:p14="http://schemas.microsoft.com/office/powerpoint/2010/main" val="190395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058B709-0CFD-4011-BA69-0C717F65A1FF}"/>
              </a:ext>
            </a:extLst>
          </p:cNvPr>
          <p:cNvSpPr>
            <a:spLocks noGrp="1"/>
          </p:cNvSpPr>
          <p:nvPr>
            <p:ph idx="1"/>
          </p:nvPr>
        </p:nvSpPr>
        <p:spPr>
          <a:xfrm>
            <a:off x="1336742" y="713796"/>
            <a:ext cx="10364452" cy="3424107"/>
          </a:xfrm>
        </p:spPr>
        <p:txBody>
          <a:bodyPr/>
          <a:lstStyle/>
          <a:p>
            <a:r>
              <a:rPr lang="tr-TR" sz="3200" b="1" cap="none" dirty="0">
                <a:latin typeface="Times New Roman" panose="02020603050405020304" pitchFamily="18" charset="0"/>
                <a:cs typeface="Times New Roman" panose="02020603050405020304" pitchFamily="18" charset="0"/>
              </a:rPr>
              <a:t>Kız ve erkek öğrencilerimiz için ibadetlerini yapabilecekleri 2 ayrı mescidimiz bulunmaktadır.</a:t>
            </a:r>
          </a:p>
          <a:p>
            <a:endParaRPr lang="tr-TR" dirty="0"/>
          </a:p>
        </p:txBody>
      </p:sp>
      <p:sp>
        <p:nvSpPr>
          <p:cNvPr id="4" name="Başlık 1">
            <a:extLst>
              <a:ext uri="{FF2B5EF4-FFF2-40B4-BE49-F238E27FC236}">
                <a16:creationId xmlns:a16="http://schemas.microsoft.com/office/drawing/2014/main" id="{A2B98411-9E09-4102-9094-525BB91D41D8}"/>
              </a:ext>
            </a:extLst>
          </p:cNvPr>
          <p:cNvSpPr txBox="1">
            <a:spLocks noGrp="1"/>
          </p:cNvSpPr>
          <p:nvPr>
            <p:ph type="title"/>
          </p:nvPr>
        </p:nvSpPr>
        <p:spPr>
          <a:xfrm>
            <a:off x="492058" y="0"/>
            <a:ext cx="10363200" cy="863200"/>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b="1" dirty="0">
                <a:solidFill>
                  <a:srgbClr val="C00000"/>
                </a:solidFill>
                <a:latin typeface="Algerian" panose="04020705040A02060702" pitchFamily="82" charset="0"/>
              </a:rPr>
              <a:t>MESCİTLERİMİZ</a:t>
            </a:r>
            <a:endParaRPr lang="en-US" b="1" dirty="0">
              <a:solidFill>
                <a:srgbClr val="C00000"/>
              </a:solidFill>
              <a:latin typeface="Algerian" panose="04020705040A02060702" pitchFamily="82" charset="0"/>
            </a:endParaRPr>
          </a:p>
        </p:txBody>
      </p:sp>
      <p:pic>
        <p:nvPicPr>
          <p:cNvPr id="5" name="3 Resim">
            <a:extLst>
              <a:ext uri="{FF2B5EF4-FFF2-40B4-BE49-F238E27FC236}">
                <a16:creationId xmlns:a16="http://schemas.microsoft.com/office/drawing/2014/main" id="{AEA02CD7-26E6-40AA-B37D-ADA775A37B2F}"/>
              </a:ext>
            </a:extLst>
          </p:cNvPr>
          <p:cNvPicPr>
            <a:picLocks noChangeAspect="1"/>
          </p:cNvPicPr>
          <p:nvPr/>
        </p:nvPicPr>
        <p:blipFill>
          <a:blip r:embed="rId2" cstate="print"/>
          <a:stretch>
            <a:fillRect/>
          </a:stretch>
        </p:blipFill>
        <p:spPr>
          <a:xfrm>
            <a:off x="1336742" y="2156643"/>
            <a:ext cx="9412926" cy="4315535"/>
          </a:xfrm>
          <a:prstGeom prst="rect">
            <a:avLst/>
          </a:prstGeom>
        </p:spPr>
      </p:pic>
    </p:spTree>
    <p:extLst>
      <p:ext uri="{BB962C8B-B14F-4D97-AF65-F5344CB8AC3E}">
        <p14:creationId xmlns:p14="http://schemas.microsoft.com/office/powerpoint/2010/main" val="410368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3 Resim">
            <a:extLst>
              <a:ext uri="{FF2B5EF4-FFF2-40B4-BE49-F238E27FC236}">
                <a16:creationId xmlns:a16="http://schemas.microsoft.com/office/drawing/2014/main" id="{DA65C50E-2CFD-4EF6-9CB9-D94F7EDB788E}"/>
              </a:ext>
            </a:extLst>
          </p:cNvPr>
          <p:cNvPicPr>
            <a:picLocks noChangeAspect="1"/>
          </p:cNvPicPr>
          <p:nvPr/>
        </p:nvPicPr>
        <p:blipFill rotWithShape="1">
          <a:blip r:embed="rId2" cstate="print"/>
          <a:srcRect r="11111"/>
          <a:stretch/>
        </p:blipFill>
        <p:spPr>
          <a:xfrm>
            <a:off x="20" y="10"/>
            <a:ext cx="12191980" cy="6857990"/>
          </a:xfrm>
          <a:prstGeom prst="rect">
            <a:avLst/>
          </a:prstGeom>
        </p:spPr>
      </p:pic>
      <p:pic>
        <p:nvPicPr>
          <p:cNvPr id="10" name="Picture 9">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F529E2C5-499B-41B3-9575-AC07FF2DE9D8}"/>
              </a:ext>
            </a:extLst>
          </p:cNvPr>
          <p:cNvSpPr txBox="1">
            <a:spLocks noGrp="1"/>
          </p:cNvSpPr>
          <p:nvPr>
            <p:ph type="title"/>
          </p:nvPr>
        </p:nvSpPr>
        <p:spPr>
          <a:xfrm>
            <a:off x="1307482" y="950976"/>
            <a:ext cx="9499092" cy="1263718"/>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b="1" dirty="0">
                <a:latin typeface="Algerian" panose="04020705040A02060702" pitchFamily="82" charset="0"/>
              </a:rPr>
              <a:t>SINIFLARIMIZ</a:t>
            </a:r>
            <a:endParaRPr lang="en-US" b="1" dirty="0">
              <a:latin typeface="Algerian" panose="04020705040A02060702" pitchFamily="82" charset="0"/>
            </a:endParaRPr>
          </a:p>
        </p:txBody>
      </p:sp>
      <p:sp>
        <p:nvSpPr>
          <p:cNvPr id="3" name="İçerik Yer Tutucusu 2">
            <a:extLst>
              <a:ext uri="{FF2B5EF4-FFF2-40B4-BE49-F238E27FC236}">
                <a16:creationId xmlns:a16="http://schemas.microsoft.com/office/drawing/2014/main" id="{49D83F50-F191-4C38-B856-F193751EFFC9}"/>
              </a:ext>
            </a:extLst>
          </p:cNvPr>
          <p:cNvSpPr>
            <a:spLocks noGrp="1"/>
          </p:cNvSpPr>
          <p:nvPr>
            <p:ph idx="1"/>
          </p:nvPr>
        </p:nvSpPr>
        <p:spPr>
          <a:xfrm>
            <a:off x="1383682" y="2367093"/>
            <a:ext cx="9346692" cy="3090732"/>
          </a:xfrm>
        </p:spPr>
        <p:txBody>
          <a:bodyPr>
            <a:normAutofit/>
          </a:bodyPr>
          <a:lstStyle/>
          <a:p>
            <a:r>
              <a:rPr lang="tr-TR" sz="2800" b="1" cap="none" dirty="0">
                <a:latin typeface="Times New Roman" panose="02020603050405020304" pitchFamily="18" charset="0"/>
                <a:cs typeface="Times New Roman" panose="02020603050405020304" pitchFamily="18" charset="0"/>
              </a:rPr>
              <a:t>2024-2025 eğitim-öğretim yılında 26 sınıfımızla eğitime devam etmekteyiz.</a:t>
            </a:r>
          </a:p>
          <a:p>
            <a:r>
              <a:rPr lang="tr-TR" sz="2800" b="1" cap="none" dirty="0">
                <a:latin typeface="Times New Roman" panose="02020603050405020304" pitchFamily="18" charset="0"/>
                <a:cs typeface="Times New Roman" panose="02020603050405020304" pitchFamily="18" charset="0"/>
              </a:rPr>
              <a:t>Tüm sınıflarımızda akıllı tahta bulunmaktadır.</a:t>
            </a:r>
          </a:p>
          <a:p>
            <a:endParaRPr lang="tr-TR" dirty="0"/>
          </a:p>
        </p:txBody>
      </p:sp>
    </p:spTree>
    <p:extLst>
      <p:ext uri="{BB962C8B-B14F-4D97-AF65-F5344CB8AC3E}">
        <p14:creationId xmlns:p14="http://schemas.microsoft.com/office/powerpoint/2010/main" val="290023470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1">
            <a:extLst>
              <a:ext uri="{FF2B5EF4-FFF2-40B4-BE49-F238E27FC236}">
                <a16:creationId xmlns:a16="http://schemas.microsoft.com/office/drawing/2014/main" id="{661E862C-D35D-488D-A7A7-03133FF8A07E}"/>
              </a:ext>
            </a:extLst>
          </p:cNvPr>
          <p:cNvSpPr txBox="1">
            <a:spLocks noGrp="1"/>
          </p:cNvSpPr>
          <p:nvPr>
            <p:ph type="title"/>
          </p:nvPr>
        </p:nvSpPr>
        <p:spPr>
          <a:xfrm>
            <a:off x="291831" y="280908"/>
            <a:ext cx="4202348" cy="935049"/>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sz="2800" b="1" dirty="0">
                <a:solidFill>
                  <a:srgbClr val="C00000"/>
                </a:solidFill>
                <a:latin typeface="Algerian" panose="04020705040A02060702" pitchFamily="82" charset="0"/>
              </a:rPr>
              <a:t>LABORATUVARLARIMIZ</a:t>
            </a:r>
            <a:endParaRPr lang="en-US" sz="2800" b="1" dirty="0">
              <a:solidFill>
                <a:srgbClr val="C00000"/>
              </a:solidFill>
              <a:latin typeface="Algerian" panose="04020705040A02060702" pitchFamily="82" charset="0"/>
            </a:endParaRPr>
          </a:p>
        </p:txBody>
      </p:sp>
      <p:sp>
        <p:nvSpPr>
          <p:cNvPr id="3" name="İçerik Yer Tutucusu 2">
            <a:extLst>
              <a:ext uri="{FF2B5EF4-FFF2-40B4-BE49-F238E27FC236}">
                <a16:creationId xmlns:a16="http://schemas.microsoft.com/office/drawing/2014/main" id="{8350E517-AB50-4953-9A54-61A63052D565}"/>
              </a:ext>
            </a:extLst>
          </p:cNvPr>
          <p:cNvSpPr>
            <a:spLocks noGrp="1"/>
          </p:cNvSpPr>
          <p:nvPr>
            <p:ph idx="1"/>
          </p:nvPr>
        </p:nvSpPr>
        <p:spPr>
          <a:xfrm>
            <a:off x="129113" y="1414592"/>
            <a:ext cx="4365066" cy="4929058"/>
          </a:xfrm>
        </p:spPr>
        <p:txBody>
          <a:bodyPr>
            <a:normAutofit fontScale="92500"/>
          </a:bodyPr>
          <a:lstStyle/>
          <a:p>
            <a:r>
              <a:rPr lang="tr-TR" sz="2400" b="1" cap="none" dirty="0">
                <a:latin typeface="Times New Roman" panose="02020603050405020304" pitchFamily="18" charset="0"/>
                <a:cs typeface="Times New Roman" panose="02020603050405020304" pitchFamily="18" charset="0"/>
              </a:rPr>
              <a:t>Öğrencilerin deneyerek ve anlamlandırarak öğrenmelerini sağlayan en uygun mekanlar laboratuvarlardır. </a:t>
            </a:r>
          </a:p>
          <a:p>
            <a:endParaRPr lang="tr-TR" sz="2400" b="1" cap="none" dirty="0">
              <a:latin typeface="Times New Roman" panose="02020603050405020304" pitchFamily="18" charset="0"/>
              <a:cs typeface="Times New Roman" panose="02020603050405020304" pitchFamily="18" charset="0"/>
            </a:endParaRPr>
          </a:p>
          <a:p>
            <a:r>
              <a:rPr lang="tr-TR" sz="2400" b="1" cap="none" dirty="0">
                <a:latin typeface="Times New Roman" panose="02020603050405020304" pitchFamily="18" charset="0"/>
                <a:cs typeface="Times New Roman" panose="02020603050405020304" pitchFamily="18" charset="0"/>
              </a:rPr>
              <a:t>Bu nedenle öğrencilerimiz fizik kimya biyoloji derslerinde konuları laboratuvarlarda deneyler ve uygulamalar yaparak öğrenmektedirler</a:t>
            </a:r>
            <a:r>
              <a:rPr lang="tr-TR" sz="1800" b="1" cap="none" dirty="0">
                <a:latin typeface="Times New Roman" panose="02020603050405020304" pitchFamily="18" charset="0"/>
                <a:cs typeface="Times New Roman" panose="02020603050405020304" pitchFamily="18" charset="0"/>
              </a:rPr>
              <a:t>.</a:t>
            </a:r>
          </a:p>
          <a:p>
            <a:endParaRPr lang="tr-TR" sz="1800" dirty="0"/>
          </a:p>
        </p:txBody>
      </p:sp>
      <p:sp>
        <p:nvSpPr>
          <p:cNvPr id="14" name="Rectangle 13">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4 Resim">
            <a:extLst>
              <a:ext uri="{FF2B5EF4-FFF2-40B4-BE49-F238E27FC236}">
                <a16:creationId xmlns:a16="http://schemas.microsoft.com/office/drawing/2014/main" id="{FE93F9B9-4738-4E63-AD74-B30BF2282EA3}"/>
              </a:ext>
            </a:extLst>
          </p:cNvPr>
          <p:cNvPicPr>
            <a:picLocks noChangeAspect="1"/>
          </p:cNvPicPr>
          <p:nvPr/>
        </p:nvPicPr>
        <p:blipFill rotWithShape="1">
          <a:blip r:embed="rId3" cstate="print"/>
          <a:srcRect l="39235" r="6781" b="-1"/>
          <a:stretch/>
        </p:blipFill>
        <p:spPr>
          <a:xfrm>
            <a:off x="4712842" y="10"/>
            <a:ext cx="7479157" cy="6857990"/>
          </a:xfrm>
          <a:prstGeom prst="rect">
            <a:avLst/>
          </a:prstGeom>
        </p:spPr>
      </p:pic>
      <p:pic>
        <p:nvPicPr>
          <p:cNvPr id="16" name="Picture 15">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Tree>
    <p:extLst>
      <p:ext uri="{BB962C8B-B14F-4D97-AF65-F5344CB8AC3E}">
        <p14:creationId xmlns:p14="http://schemas.microsoft.com/office/powerpoint/2010/main" val="13952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3 Resim">
            <a:extLst>
              <a:ext uri="{FF2B5EF4-FFF2-40B4-BE49-F238E27FC236}">
                <a16:creationId xmlns:a16="http://schemas.microsoft.com/office/drawing/2014/main" id="{C2114985-CA6E-4F44-A2F4-3F570F478E4A}"/>
              </a:ext>
            </a:extLst>
          </p:cNvPr>
          <p:cNvPicPr>
            <a:picLocks noChangeAspect="1"/>
          </p:cNvPicPr>
          <p:nvPr/>
        </p:nvPicPr>
        <p:blipFill rotWithShape="1">
          <a:blip r:embed="rId2" cstate="print"/>
          <a:srcRect l="36475" r="-1" b="-1"/>
          <a:stretch/>
        </p:blipFill>
        <p:spPr>
          <a:xfrm>
            <a:off x="1" y="10"/>
            <a:ext cx="7479157" cy="6857990"/>
          </a:xfrm>
          <a:prstGeom prst="rect">
            <a:avLst/>
          </a:prstGeom>
        </p:spPr>
      </p:pic>
      <p:sp>
        <p:nvSpPr>
          <p:cNvPr id="25" name="Rectangle 24">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C96F59B6-AFD4-4697-81FB-B6E7682E9627}"/>
              </a:ext>
            </a:extLst>
          </p:cNvPr>
          <p:cNvSpPr txBox="1">
            <a:spLocks noGrp="1"/>
          </p:cNvSpPr>
          <p:nvPr>
            <p:ph type="title"/>
          </p:nvPr>
        </p:nvSpPr>
        <p:spPr>
          <a:xfrm>
            <a:off x="7802241" y="2720714"/>
            <a:ext cx="4147992" cy="1416570"/>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en-US" b="1" dirty="0">
                <a:solidFill>
                  <a:srgbClr val="C00000"/>
                </a:solidFill>
                <a:latin typeface="Algerian" panose="04020705040A02060702" pitchFamily="82" charset="0"/>
              </a:rPr>
              <a:t>RESİM ATÖLYEMİZ</a:t>
            </a:r>
          </a:p>
        </p:txBody>
      </p:sp>
    </p:spTree>
    <p:extLst>
      <p:ext uri="{BB962C8B-B14F-4D97-AF65-F5344CB8AC3E}">
        <p14:creationId xmlns:p14="http://schemas.microsoft.com/office/powerpoint/2010/main" val="2244965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2">
            <a:extLst>
              <a:ext uri="{FF2B5EF4-FFF2-40B4-BE49-F238E27FC236}">
                <a16:creationId xmlns:a16="http://schemas.microsoft.com/office/drawing/2014/main" id="{DEA430F9-B421-D186-5227-150CAD576ED2}"/>
              </a:ext>
            </a:extLst>
          </p:cNvPr>
          <p:cNvGraphicFramePr>
            <a:graphicFrameLocks noGrp="1"/>
          </p:cNvGraphicFramePr>
          <p:nvPr>
            <p:ph idx="1"/>
            <p:extLst>
              <p:ext uri="{D42A27DB-BD31-4B8C-83A1-F6EECF244321}">
                <p14:modId xmlns:p14="http://schemas.microsoft.com/office/powerpoint/2010/main" val="2334697941"/>
              </p:ext>
            </p:extLst>
          </p:nvPr>
        </p:nvGraphicFramePr>
        <p:xfrm>
          <a:off x="943583" y="1042307"/>
          <a:ext cx="10698418" cy="5504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Başlık 1">
            <a:extLst>
              <a:ext uri="{FF2B5EF4-FFF2-40B4-BE49-F238E27FC236}">
                <a16:creationId xmlns:a16="http://schemas.microsoft.com/office/drawing/2014/main" id="{D84817FC-1F0E-476C-BD16-B63980B3ED14}"/>
              </a:ext>
            </a:extLst>
          </p:cNvPr>
          <p:cNvSpPr txBox="1">
            <a:spLocks noGrp="1"/>
          </p:cNvSpPr>
          <p:nvPr>
            <p:ph type="title"/>
          </p:nvPr>
        </p:nvSpPr>
        <p:spPr>
          <a:xfrm>
            <a:off x="4171950" y="-190500"/>
            <a:ext cx="4457700" cy="1595438"/>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b="1" dirty="0">
                <a:solidFill>
                  <a:srgbClr val="C00000"/>
                </a:solidFill>
                <a:latin typeface="Algerian" panose="04020705040A02060702" pitchFamily="82" charset="0"/>
              </a:rPr>
              <a:t>OKUL BAHÇEMİZ</a:t>
            </a:r>
            <a:endParaRPr lang="en-US" b="1"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4255393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4C9E378-5312-44E2-BF20-9EB773668EA9}"/>
              </a:ext>
            </a:extLst>
          </p:cNvPr>
          <p:cNvSpPr>
            <a:spLocks noGrp="1"/>
          </p:cNvSpPr>
          <p:nvPr>
            <p:ph type="title"/>
          </p:nvPr>
        </p:nvSpPr>
        <p:spPr>
          <a:xfrm>
            <a:off x="189247" y="1009650"/>
            <a:ext cx="4038599" cy="4572000"/>
          </a:xfrm>
        </p:spPr>
        <p:txBody>
          <a:bodyPr anchor="ctr">
            <a:normAutofit/>
          </a:bodyPr>
          <a:lstStyle/>
          <a:p>
            <a:r>
              <a:rPr lang="tr-TR" sz="3600" dirty="0">
                <a:solidFill>
                  <a:srgbClr val="F2F2F2"/>
                </a:solidFill>
                <a:latin typeface="Modern Love" panose="04090805081005020601" pitchFamily="82" charset="0"/>
              </a:rPr>
              <a:t>ANADOLU LISESI NEDIR?</a:t>
            </a:r>
            <a:endParaRPr lang="tr-TR" sz="3600" dirty="0">
              <a:solidFill>
                <a:srgbClr val="F2F2F2"/>
              </a:solidFill>
            </a:endParaRP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tr-TR"/>
          </a:p>
        </p:txBody>
      </p:sp>
      <p:graphicFrame>
        <p:nvGraphicFramePr>
          <p:cNvPr id="5" name="İçerik Yer Tutucusu 2">
            <a:extLst>
              <a:ext uri="{FF2B5EF4-FFF2-40B4-BE49-F238E27FC236}">
                <a16:creationId xmlns:a16="http://schemas.microsoft.com/office/drawing/2014/main" id="{D8E93650-2740-B4FB-CEF5-39197C03CA5F}"/>
              </a:ext>
            </a:extLst>
          </p:cNvPr>
          <p:cNvGraphicFramePr>
            <a:graphicFrameLocks noGrp="1"/>
          </p:cNvGraphicFramePr>
          <p:nvPr>
            <p:ph idx="1"/>
            <p:extLst>
              <p:ext uri="{D42A27DB-BD31-4B8C-83A1-F6EECF244321}">
                <p14:modId xmlns:p14="http://schemas.microsoft.com/office/powerpoint/2010/main" val="975605096"/>
              </p:ext>
            </p:extLst>
          </p:nvPr>
        </p:nvGraphicFramePr>
        <p:xfrm>
          <a:off x="5048249" y="1447800"/>
          <a:ext cx="6954503"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049200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E194D91-9FD4-4CB4-AD8E-C842798FF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287B275B-62BF-40C0-95BA-606F0ACCA8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3 Resim" descr="metin, gök, açık hava, yol içeren bir resim&#10;&#10;Açıklama otomatik olarak oluşturuldu">
            <a:extLst>
              <a:ext uri="{FF2B5EF4-FFF2-40B4-BE49-F238E27FC236}">
                <a16:creationId xmlns:a16="http://schemas.microsoft.com/office/drawing/2014/main" id="{368DD115-AF3E-4A9F-BC35-70B986C65A98}"/>
              </a:ext>
            </a:extLst>
          </p:cNvPr>
          <p:cNvPicPr>
            <a:picLocks noChangeAspect="1"/>
          </p:cNvPicPr>
          <p:nvPr/>
        </p:nvPicPr>
        <p:blipFill rotWithShape="1">
          <a:blip r:embed="rId3" cstate="print"/>
          <a:srcRect t="11543" r="1" b="46278"/>
          <a:stretch/>
        </p:blipFill>
        <p:spPr>
          <a:xfrm>
            <a:off x="1" y="10"/>
            <a:ext cx="7479157" cy="3428987"/>
          </a:xfrm>
          <a:prstGeom prst="rect">
            <a:avLst/>
          </a:prstGeom>
        </p:spPr>
      </p:pic>
      <p:pic>
        <p:nvPicPr>
          <p:cNvPr id="6" name="4 Resim" descr="metin, gök, açık hava, cadde içeren bir resim&#10;&#10;Açıklama otomatik olarak oluşturuldu">
            <a:extLst>
              <a:ext uri="{FF2B5EF4-FFF2-40B4-BE49-F238E27FC236}">
                <a16:creationId xmlns:a16="http://schemas.microsoft.com/office/drawing/2014/main" id="{54E39573-1819-4B85-A0D7-592526A75DB6}"/>
              </a:ext>
            </a:extLst>
          </p:cNvPr>
          <p:cNvPicPr>
            <a:picLocks noChangeAspect="1"/>
          </p:cNvPicPr>
          <p:nvPr/>
        </p:nvPicPr>
        <p:blipFill rotWithShape="1">
          <a:blip r:embed="rId4" cstate="print"/>
          <a:srcRect t="23380" b="38452"/>
          <a:stretch/>
        </p:blipFill>
        <p:spPr>
          <a:xfrm>
            <a:off x="1" y="3428998"/>
            <a:ext cx="7479157" cy="3429001"/>
          </a:xfrm>
          <a:prstGeom prst="rect">
            <a:avLst/>
          </a:prstGeom>
        </p:spPr>
      </p:pic>
      <p:cxnSp>
        <p:nvCxnSpPr>
          <p:cNvPr id="17" name="Straight Connector 16">
            <a:extLst>
              <a:ext uri="{FF2B5EF4-FFF2-40B4-BE49-F238E27FC236}">
                <a16:creationId xmlns:a16="http://schemas.microsoft.com/office/drawing/2014/main" id="{2DDE8805-3EA4-4406-A843-10FB62D15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020"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F72099E-AFE3-450F-AC2A-7A52DE354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2BC5777-6C9B-4A78-9BA6-92FA4E86BD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59221E24-2DF4-406B-BDC7-EBC817EBFB2C}"/>
              </a:ext>
            </a:extLst>
          </p:cNvPr>
          <p:cNvSpPr txBox="1">
            <a:spLocks noGrp="1"/>
          </p:cNvSpPr>
          <p:nvPr>
            <p:ph type="title"/>
          </p:nvPr>
        </p:nvSpPr>
        <p:spPr>
          <a:xfrm>
            <a:off x="8020050" y="2422006"/>
            <a:ext cx="3785661" cy="1573863"/>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b="1" dirty="0">
                <a:solidFill>
                  <a:srgbClr val="C00000"/>
                </a:solidFill>
                <a:latin typeface="Algerian" panose="04020705040A02060702" pitchFamily="82" charset="0"/>
              </a:rPr>
              <a:t>OKUL BAHÇEMİZ</a:t>
            </a:r>
            <a:endParaRPr lang="en-US" b="1"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48583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4" name="Başlık 1">
            <a:extLst>
              <a:ext uri="{FF2B5EF4-FFF2-40B4-BE49-F238E27FC236}">
                <a16:creationId xmlns:a16="http://schemas.microsoft.com/office/drawing/2014/main" id="{50B057BD-968D-49B3-AD7B-5A3C873D5F63}"/>
              </a:ext>
            </a:extLst>
          </p:cNvPr>
          <p:cNvSpPr txBox="1">
            <a:spLocks noGrp="1"/>
          </p:cNvSpPr>
          <p:nvPr>
            <p:ph type="title"/>
          </p:nvPr>
        </p:nvSpPr>
        <p:spPr>
          <a:xfrm>
            <a:off x="457201" y="1419899"/>
            <a:ext cx="3145533" cy="4018201"/>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sz="3100" b="1" dirty="0">
                <a:solidFill>
                  <a:srgbClr val="C00000"/>
                </a:solidFill>
                <a:latin typeface="Algerian" panose="04020705040A02060702" pitchFamily="82" charset="0"/>
              </a:rPr>
              <a:t>OKULUMUZUN GÜNCEL TERCİH BİLGİLERİ</a:t>
            </a:r>
            <a:endParaRPr lang="en-US" sz="3100" b="1" dirty="0">
              <a:solidFill>
                <a:srgbClr val="C00000"/>
              </a:solidFill>
              <a:latin typeface="Algerian" panose="04020705040A02060702" pitchFamily="82" charset="0"/>
            </a:endParaRPr>
          </a:p>
        </p:txBody>
      </p:sp>
      <p:sp>
        <p:nvSpPr>
          <p:cNvPr id="3" name="İçerik Yer Tutucusu 2">
            <a:extLst>
              <a:ext uri="{FF2B5EF4-FFF2-40B4-BE49-F238E27FC236}">
                <a16:creationId xmlns:a16="http://schemas.microsoft.com/office/drawing/2014/main" id="{1FE7CE60-5FF9-4E0B-9E77-184262221D79}"/>
              </a:ext>
            </a:extLst>
          </p:cNvPr>
          <p:cNvSpPr>
            <a:spLocks noGrp="1"/>
          </p:cNvSpPr>
          <p:nvPr>
            <p:ph idx="1"/>
          </p:nvPr>
        </p:nvSpPr>
        <p:spPr>
          <a:xfrm>
            <a:off x="4701008" y="1193576"/>
            <a:ext cx="6576591" cy="4470850"/>
          </a:xfrm>
        </p:spPr>
        <p:txBody>
          <a:bodyPr anchor="ctr">
            <a:normAutofit/>
          </a:bodyPr>
          <a:lstStyle/>
          <a:p>
            <a:r>
              <a:rPr lang="tr-TR" sz="2800" cap="none" dirty="0">
                <a:latin typeface="Times New Roman" panose="02020603050405020304" pitchFamily="18" charset="0"/>
                <a:cs typeface="Times New Roman" panose="02020603050405020304" pitchFamily="18" charset="0"/>
              </a:rPr>
              <a:t>Okulumuza yerleşen en son öğrencimizin okul başarı puanı 86 puandır.</a:t>
            </a:r>
          </a:p>
          <a:p>
            <a:endParaRPr lang="tr-TR" dirty="0"/>
          </a:p>
        </p:txBody>
      </p:sp>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149727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B1E15434-2ECF-49CE-9537-60416E16A905}"/>
              </a:ext>
            </a:extLst>
          </p:cNvPr>
          <p:cNvSpPr txBox="1">
            <a:spLocks noGrp="1"/>
          </p:cNvSpPr>
          <p:nvPr>
            <p:ph type="title"/>
          </p:nvPr>
        </p:nvSpPr>
        <p:spPr>
          <a:xfrm>
            <a:off x="990600" y="-76200"/>
            <a:ext cx="10820400" cy="1595438"/>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sz="3100" b="1" dirty="0">
                <a:solidFill>
                  <a:srgbClr val="C00000"/>
                </a:solidFill>
                <a:latin typeface="Algerian" panose="04020705040A02060702" pitchFamily="82" charset="0"/>
              </a:rPr>
              <a:t>ÜNİVERSİTE SINAVI SONUÇLARINA GÖRE ÖĞRENCİLERİMİZİN KAZANDIĞI PROGRAMLAR</a:t>
            </a:r>
            <a:endParaRPr lang="en-US" sz="3100" b="1" dirty="0">
              <a:solidFill>
                <a:srgbClr val="C00000"/>
              </a:solidFill>
              <a:latin typeface="Algerian" panose="04020705040A02060702" pitchFamily="82" charset="0"/>
            </a:endParaRPr>
          </a:p>
        </p:txBody>
      </p:sp>
      <p:sp>
        <p:nvSpPr>
          <p:cNvPr id="5" name="İçerik Yer Tutucusu 2">
            <a:extLst>
              <a:ext uri="{FF2B5EF4-FFF2-40B4-BE49-F238E27FC236}">
                <a16:creationId xmlns:a16="http://schemas.microsoft.com/office/drawing/2014/main" id="{CDB4CD81-543D-43CA-9B40-1738BBB94FC8}"/>
              </a:ext>
            </a:extLst>
          </p:cNvPr>
          <p:cNvSpPr>
            <a:spLocks noGrp="1"/>
          </p:cNvSpPr>
          <p:nvPr>
            <p:ph idx="1"/>
          </p:nvPr>
        </p:nvSpPr>
        <p:spPr>
          <a:xfrm>
            <a:off x="542299" y="1519238"/>
            <a:ext cx="11468725" cy="49768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tr-TR" sz="2200" b="1" dirty="0">
                <a:solidFill>
                  <a:srgbClr val="C00000"/>
                </a:solidFill>
              </a:rPr>
              <a:t>BALIKESİR ONYEDİ EYLÜL ÜNİVERSİTESİ</a:t>
            </a:r>
            <a:r>
              <a:rPr lang="tr-TR" sz="2200" b="1" dirty="0"/>
              <a:t>-FİZYOTERAPİ VE REHABİLİTASYON</a:t>
            </a:r>
          </a:p>
          <a:p>
            <a:pPr>
              <a:buFont typeface="Wingdings" pitchFamily="2" charset="2"/>
              <a:buChar char="§"/>
            </a:pPr>
            <a:r>
              <a:rPr lang="tr-TR" sz="2200" b="1" dirty="0">
                <a:solidFill>
                  <a:srgbClr val="C00000"/>
                </a:solidFill>
              </a:rPr>
              <a:t>KONYA N.ERBAKAN ÜNİVERSİTESİ</a:t>
            </a:r>
            <a:r>
              <a:rPr lang="tr-TR" sz="2200" b="1" dirty="0"/>
              <a:t>-İNGİLİZCE ÖĞRETMENLİĞİ</a:t>
            </a:r>
          </a:p>
          <a:p>
            <a:pPr>
              <a:buFont typeface="Wingdings" pitchFamily="2" charset="2"/>
              <a:buChar char="§"/>
            </a:pPr>
            <a:r>
              <a:rPr lang="tr-TR" sz="2200" b="1" dirty="0">
                <a:solidFill>
                  <a:srgbClr val="C00000"/>
                </a:solidFill>
              </a:rPr>
              <a:t>İNÖNÜ ÜNİVERSİTESİ</a:t>
            </a:r>
            <a:r>
              <a:rPr lang="tr-TR" sz="2200" b="1" dirty="0"/>
              <a:t>-İNGİLİZCE ÖĞRETMENLİĞİ</a:t>
            </a:r>
          </a:p>
          <a:p>
            <a:pPr>
              <a:buFont typeface="Wingdings" pitchFamily="2" charset="2"/>
              <a:buChar char="§"/>
            </a:pPr>
            <a:r>
              <a:rPr lang="tr-TR" sz="2200" b="1" dirty="0">
                <a:solidFill>
                  <a:srgbClr val="C00000"/>
                </a:solidFill>
              </a:rPr>
              <a:t>MUĞLA SITKI KOCAMAN ÜNİVERSİTESİ</a:t>
            </a:r>
            <a:r>
              <a:rPr lang="tr-TR" sz="2200" b="1" dirty="0"/>
              <a:t>-KAMU YÖNETİMİ</a:t>
            </a:r>
          </a:p>
          <a:p>
            <a:pPr>
              <a:buFont typeface="Wingdings" pitchFamily="2" charset="2"/>
              <a:buChar char="§"/>
            </a:pPr>
            <a:r>
              <a:rPr lang="tr-TR" sz="2200" b="1" dirty="0">
                <a:solidFill>
                  <a:srgbClr val="C00000"/>
                </a:solidFill>
              </a:rPr>
              <a:t>MUĞLA SITKI KOÇMAN ÜNİVERSİTESİ</a:t>
            </a:r>
            <a:r>
              <a:rPr lang="tr-TR" sz="2200" b="1" dirty="0"/>
              <a:t>-İŞLETME</a:t>
            </a:r>
          </a:p>
          <a:p>
            <a:pPr>
              <a:buFont typeface="Wingdings" pitchFamily="2" charset="2"/>
              <a:buChar char="§"/>
            </a:pPr>
            <a:r>
              <a:rPr lang="tr-TR" sz="2200" b="1" dirty="0">
                <a:solidFill>
                  <a:srgbClr val="C00000"/>
                </a:solidFill>
              </a:rPr>
              <a:t>KARABÜK ÜNİVERSİTESİ</a:t>
            </a:r>
            <a:r>
              <a:rPr lang="tr-TR" sz="2200" b="1" dirty="0"/>
              <a:t>-HEMŞİRELİK</a:t>
            </a:r>
          </a:p>
          <a:p>
            <a:pPr>
              <a:buFont typeface="Wingdings" pitchFamily="2" charset="2"/>
              <a:buChar char="§"/>
            </a:pPr>
            <a:r>
              <a:rPr lang="tr-TR" sz="2200" b="1" dirty="0">
                <a:solidFill>
                  <a:srgbClr val="C00000"/>
                </a:solidFill>
              </a:rPr>
              <a:t>ISPARTA UYGULAMALI BİLİMLER ÜNİVERSİTESİ</a:t>
            </a:r>
            <a:r>
              <a:rPr lang="tr-TR" sz="2200" b="1" dirty="0"/>
              <a:t>-SİVİL HAVACILIK VE KABİN HİZMETLERİ</a:t>
            </a:r>
          </a:p>
          <a:p>
            <a:pPr>
              <a:buFont typeface="Wingdings" pitchFamily="2" charset="2"/>
              <a:buChar char="§"/>
            </a:pPr>
            <a:r>
              <a:rPr lang="tr-TR" sz="2200" b="1" dirty="0">
                <a:solidFill>
                  <a:srgbClr val="C00000"/>
                </a:solidFill>
              </a:rPr>
              <a:t>ZONGULDAK BÜLENT ECEVİT ÜNİVERSİTESİ</a:t>
            </a:r>
            <a:r>
              <a:rPr lang="tr-TR" sz="2200" b="1" dirty="0"/>
              <a:t>-İNGİLİZ DİLİ VE EDEBİYATI</a:t>
            </a:r>
          </a:p>
          <a:p>
            <a:pPr>
              <a:buFont typeface="Wingdings" pitchFamily="2" charset="2"/>
              <a:buChar char="§"/>
            </a:pPr>
            <a:r>
              <a:rPr lang="tr-TR" sz="2200" b="1" dirty="0">
                <a:solidFill>
                  <a:srgbClr val="C00000"/>
                </a:solidFill>
              </a:rPr>
              <a:t>BURDUR MEHMET AKİF ERSOY ÜNİVERSİTESİ</a:t>
            </a:r>
            <a:r>
              <a:rPr lang="tr-TR" sz="2200" b="1" dirty="0"/>
              <a:t>-SOSYAL HİZMET</a:t>
            </a:r>
          </a:p>
          <a:p>
            <a:endParaRPr lang="tr-TR" sz="2000" dirty="0"/>
          </a:p>
          <a:p>
            <a:endParaRPr lang="tr-TR" sz="2000" dirty="0"/>
          </a:p>
        </p:txBody>
      </p:sp>
    </p:spTree>
    <p:extLst>
      <p:ext uri="{BB962C8B-B14F-4D97-AF65-F5344CB8AC3E}">
        <p14:creationId xmlns:p14="http://schemas.microsoft.com/office/powerpoint/2010/main" val="1200551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a:extLst>
              <a:ext uri="{FF2B5EF4-FFF2-40B4-BE49-F238E27FC236}">
                <a16:creationId xmlns:a16="http://schemas.microsoft.com/office/drawing/2014/main" id="{02327B8E-6B01-4925-AFE4-92E7B2ADB114}"/>
              </a:ext>
            </a:extLst>
          </p:cNvPr>
          <p:cNvSpPr>
            <a:spLocks noGrp="1"/>
          </p:cNvSpPr>
          <p:nvPr>
            <p:ph idx="1"/>
          </p:nvPr>
        </p:nvSpPr>
        <p:spPr>
          <a:xfrm>
            <a:off x="551825" y="81093"/>
            <a:ext cx="10364452" cy="34241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tr-TR" sz="2200" b="1" dirty="0">
                <a:solidFill>
                  <a:srgbClr val="C00000"/>
                </a:solidFill>
              </a:rPr>
              <a:t>SİİRT ÜNİVERSİTESİ</a:t>
            </a:r>
            <a:r>
              <a:rPr lang="tr-TR" sz="2200" b="1" dirty="0"/>
              <a:t>-İNŞAAT MÜHENDİSLİĞİ</a:t>
            </a:r>
          </a:p>
          <a:p>
            <a:pPr>
              <a:buFont typeface="Wingdings" pitchFamily="2" charset="2"/>
              <a:buChar char="§"/>
            </a:pPr>
            <a:r>
              <a:rPr lang="tr-TR" sz="2200" b="1" dirty="0">
                <a:solidFill>
                  <a:srgbClr val="C00000"/>
                </a:solidFill>
              </a:rPr>
              <a:t>BALIKESİR ÜNİVERSİTESİ</a:t>
            </a:r>
            <a:r>
              <a:rPr lang="tr-TR" sz="2200" b="1" dirty="0"/>
              <a:t>-İLAHİYAT</a:t>
            </a:r>
          </a:p>
          <a:p>
            <a:pPr>
              <a:buFont typeface="Wingdings" pitchFamily="2" charset="2"/>
              <a:buChar char="§"/>
            </a:pPr>
            <a:r>
              <a:rPr lang="tr-TR" sz="2200" b="1" dirty="0">
                <a:solidFill>
                  <a:srgbClr val="C00000"/>
                </a:solidFill>
              </a:rPr>
              <a:t>ISPARTA UYGULAMALI BİLİMLER ÜNİVERSİTESİ</a:t>
            </a:r>
            <a:r>
              <a:rPr lang="tr-TR" sz="2200" b="1" dirty="0"/>
              <a:t>-AŞÇILIK</a:t>
            </a:r>
          </a:p>
          <a:p>
            <a:pPr>
              <a:buFont typeface="Wingdings" pitchFamily="2" charset="2"/>
              <a:buChar char="§"/>
            </a:pPr>
            <a:r>
              <a:rPr lang="tr-TR" sz="2200" b="1" dirty="0">
                <a:solidFill>
                  <a:srgbClr val="C00000"/>
                </a:solidFill>
              </a:rPr>
              <a:t>ERCİYES ÜNİVERSİTESİ</a:t>
            </a:r>
            <a:r>
              <a:rPr lang="tr-TR" sz="2200" b="1" dirty="0"/>
              <a:t>-TÜRK DİLİ VE EDEBİYATI</a:t>
            </a:r>
          </a:p>
          <a:p>
            <a:pPr>
              <a:buFont typeface="Wingdings" pitchFamily="2" charset="2"/>
              <a:buChar char="§"/>
            </a:pPr>
            <a:r>
              <a:rPr lang="tr-TR" sz="2200" b="1" dirty="0">
                <a:solidFill>
                  <a:srgbClr val="C00000"/>
                </a:solidFill>
              </a:rPr>
              <a:t>BURDUR MEHMET AKİF ERSOY ÜNİVERSİTESİ</a:t>
            </a:r>
            <a:r>
              <a:rPr lang="tr-TR" sz="2200" b="1" dirty="0"/>
              <a:t>-MAKİNE MÜHENDİSLİĞİ</a:t>
            </a:r>
          </a:p>
          <a:p>
            <a:pPr>
              <a:buFont typeface="Wingdings" pitchFamily="2" charset="2"/>
              <a:buChar char="§"/>
            </a:pPr>
            <a:r>
              <a:rPr lang="tr-TR" sz="2200" b="1" dirty="0">
                <a:solidFill>
                  <a:srgbClr val="C00000"/>
                </a:solidFill>
              </a:rPr>
              <a:t>TRAKYA ÜNİVERSİTESİ</a:t>
            </a:r>
            <a:r>
              <a:rPr lang="tr-TR" sz="2200" b="1" dirty="0"/>
              <a:t>-MÜTERCİM-TERCÜMANLIK</a:t>
            </a:r>
          </a:p>
          <a:p>
            <a:pPr>
              <a:buFont typeface="Wingdings" pitchFamily="2" charset="2"/>
              <a:buChar char="§"/>
            </a:pPr>
            <a:r>
              <a:rPr lang="tr-TR" sz="2200" b="1" dirty="0">
                <a:solidFill>
                  <a:srgbClr val="C00000"/>
                </a:solidFill>
              </a:rPr>
              <a:t>BAYBURT ÜNİVERSİTESİ</a:t>
            </a:r>
            <a:r>
              <a:rPr lang="tr-TR" sz="2200" b="1" dirty="0"/>
              <a:t>-SINIF ÖĞRETMENLİĞİ</a:t>
            </a:r>
          </a:p>
          <a:p>
            <a:pPr>
              <a:buFont typeface="Wingdings" pitchFamily="2" charset="2"/>
              <a:buChar char="§"/>
            </a:pPr>
            <a:r>
              <a:rPr lang="tr-TR" sz="2200" b="1" dirty="0">
                <a:solidFill>
                  <a:srgbClr val="C00000"/>
                </a:solidFill>
              </a:rPr>
              <a:t>SELÇUK ÜNİVERSİTESİ</a:t>
            </a:r>
            <a:r>
              <a:rPr lang="tr-TR" sz="2200" b="1" dirty="0"/>
              <a:t>-GAZETECİLİK</a:t>
            </a:r>
          </a:p>
          <a:p>
            <a:pPr>
              <a:buFont typeface="Wingdings" pitchFamily="2" charset="2"/>
              <a:buChar char="§"/>
            </a:pPr>
            <a:r>
              <a:rPr lang="tr-TR" sz="2200" b="1" dirty="0">
                <a:solidFill>
                  <a:srgbClr val="C00000"/>
                </a:solidFill>
              </a:rPr>
              <a:t>BÜLENT ECEVİT ÜNİVERSİTESİ</a:t>
            </a:r>
            <a:r>
              <a:rPr lang="tr-TR" sz="2200" b="1" dirty="0"/>
              <a:t>-ELEKTRİK-ELEKTRONİK MÜHENDİSLİĞİ</a:t>
            </a:r>
          </a:p>
          <a:p>
            <a:pPr>
              <a:buFont typeface="Wingdings" pitchFamily="2" charset="2"/>
              <a:buChar char="§"/>
            </a:pPr>
            <a:r>
              <a:rPr lang="tr-TR" sz="2200" b="1" dirty="0">
                <a:solidFill>
                  <a:srgbClr val="C00000"/>
                </a:solidFill>
              </a:rPr>
              <a:t>GAZİ ÜNİVERSİTESİ</a:t>
            </a:r>
            <a:r>
              <a:rPr lang="tr-TR" sz="2200" b="1" dirty="0"/>
              <a:t>-TÜRKÇE ÖĞRETMENLİĞİ</a:t>
            </a:r>
          </a:p>
          <a:p>
            <a:pPr>
              <a:buFont typeface="Wingdings" pitchFamily="2" charset="2"/>
              <a:buChar char="§"/>
            </a:pPr>
            <a:r>
              <a:rPr lang="tr-TR" sz="2200" b="1" dirty="0">
                <a:solidFill>
                  <a:srgbClr val="C00000"/>
                </a:solidFill>
              </a:rPr>
              <a:t>SELÇUK ÜNİVERSİTESİ</a:t>
            </a:r>
            <a:r>
              <a:rPr lang="tr-TR" sz="2200" b="1" dirty="0"/>
              <a:t>-İKTİSAT</a:t>
            </a:r>
          </a:p>
          <a:p>
            <a:pPr>
              <a:buFont typeface="Wingdings" pitchFamily="2" charset="2"/>
              <a:buChar char="§"/>
            </a:pPr>
            <a:r>
              <a:rPr lang="tr-TR" sz="2200" b="1" dirty="0">
                <a:solidFill>
                  <a:srgbClr val="C00000"/>
                </a:solidFill>
              </a:rPr>
              <a:t>SELÇUK ÜNİVERSİTESİ</a:t>
            </a:r>
            <a:r>
              <a:rPr lang="tr-TR" sz="2200" b="1" dirty="0"/>
              <a:t>-RUS DİLİ VE EDEBİYATI</a:t>
            </a:r>
          </a:p>
          <a:p>
            <a:pPr>
              <a:buFont typeface="Wingdings" pitchFamily="2" charset="2"/>
              <a:buChar char="§"/>
            </a:pPr>
            <a:r>
              <a:rPr lang="tr-TR" sz="2200" b="1" dirty="0">
                <a:solidFill>
                  <a:srgbClr val="C00000"/>
                </a:solidFill>
              </a:rPr>
              <a:t>ONDOKUZ MAYIS ÜNİVERSİTESİ</a:t>
            </a:r>
            <a:r>
              <a:rPr lang="tr-TR" sz="2200" b="1" dirty="0"/>
              <a:t>-İLKÖĞRETİM MATEMATİK ÖĞRETMENLİĞİ</a:t>
            </a:r>
          </a:p>
          <a:p>
            <a:pPr>
              <a:buFont typeface="Wingdings" pitchFamily="2" charset="2"/>
              <a:buChar char="§"/>
            </a:pPr>
            <a:r>
              <a:rPr lang="tr-TR" sz="2200" b="1" dirty="0">
                <a:solidFill>
                  <a:srgbClr val="C00000"/>
                </a:solidFill>
              </a:rPr>
              <a:t>KAFKAS ÜNİVERSİTESİ</a:t>
            </a:r>
            <a:r>
              <a:rPr lang="tr-TR" sz="2200" b="1" dirty="0"/>
              <a:t>-REHBERLİK VE PSİKOLOJİK DANIŞMANLIK</a:t>
            </a:r>
          </a:p>
        </p:txBody>
      </p:sp>
    </p:spTree>
    <p:extLst>
      <p:ext uri="{BB962C8B-B14F-4D97-AF65-F5344CB8AC3E}">
        <p14:creationId xmlns:p14="http://schemas.microsoft.com/office/powerpoint/2010/main" val="338924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DDEE5A27-E78A-49CB-88B6-29FAB3B5DF47}"/>
              </a:ext>
            </a:extLst>
          </p:cNvPr>
          <p:cNvSpPr txBox="1">
            <a:spLocks noGrp="1"/>
          </p:cNvSpPr>
          <p:nvPr>
            <p:ph type="title"/>
          </p:nvPr>
        </p:nvSpPr>
        <p:spPr>
          <a:xfrm>
            <a:off x="1095375" y="95250"/>
            <a:ext cx="10363200" cy="1171575"/>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sz="3100" b="1" dirty="0">
                <a:solidFill>
                  <a:srgbClr val="C00000"/>
                </a:solidFill>
                <a:latin typeface="Algerian" panose="04020705040A02060702" pitchFamily="82" charset="0"/>
              </a:rPr>
              <a:t>OKULUMUZDA YAPILAN SOSYAL KÜLTÜREL VE SPORTİF FAALİYETLERDEN KARELER</a:t>
            </a:r>
            <a:endParaRPr lang="en-US" sz="3100" b="1" dirty="0">
              <a:solidFill>
                <a:srgbClr val="C00000"/>
              </a:solidFill>
              <a:latin typeface="Algerian" panose="04020705040A02060702" pitchFamily="82" charset="0"/>
            </a:endParaRPr>
          </a:p>
        </p:txBody>
      </p:sp>
      <p:pic>
        <p:nvPicPr>
          <p:cNvPr id="5" name="3 İçerik Yer Tutucusu">
            <a:extLst>
              <a:ext uri="{FF2B5EF4-FFF2-40B4-BE49-F238E27FC236}">
                <a16:creationId xmlns:a16="http://schemas.microsoft.com/office/drawing/2014/main" id="{A623B421-F91A-4F14-B893-7A74146B508B}"/>
              </a:ext>
            </a:extLst>
          </p:cNvPr>
          <p:cNvPicPr>
            <a:picLocks noGrp="1" noChangeAspect="1"/>
          </p:cNvPicPr>
          <p:nvPr>
            <p:ph idx="1"/>
          </p:nvPr>
        </p:nvPicPr>
        <p:blipFill>
          <a:blip r:embed="rId2" cstate="print"/>
          <a:stretch>
            <a:fillRect/>
          </a:stretch>
        </p:blipFill>
        <p:spPr>
          <a:xfrm>
            <a:off x="400161" y="1604963"/>
            <a:ext cx="5319703" cy="4990390"/>
          </a:xfrm>
          <a:prstGeom prst="rect">
            <a:avLst/>
          </a:prstGeom>
        </p:spPr>
      </p:pic>
      <p:pic>
        <p:nvPicPr>
          <p:cNvPr id="6" name="4 Resim">
            <a:extLst>
              <a:ext uri="{FF2B5EF4-FFF2-40B4-BE49-F238E27FC236}">
                <a16:creationId xmlns:a16="http://schemas.microsoft.com/office/drawing/2014/main" id="{C8676B72-FAF6-4315-AB13-680BEA36D329}"/>
              </a:ext>
            </a:extLst>
          </p:cNvPr>
          <p:cNvPicPr>
            <a:picLocks noChangeAspect="1"/>
          </p:cNvPicPr>
          <p:nvPr/>
        </p:nvPicPr>
        <p:blipFill>
          <a:blip r:embed="rId3" cstate="print"/>
          <a:stretch>
            <a:fillRect/>
          </a:stretch>
        </p:blipFill>
        <p:spPr>
          <a:xfrm>
            <a:off x="6371617" y="1604963"/>
            <a:ext cx="5622587" cy="4990390"/>
          </a:xfrm>
          <a:prstGeom prst="rect">
            <a:avLst/>
          </a:prstGeom>
        </p:spPr>
      </p:pic>
    </p:spTree>
    <p:extLst>
      <p:ext uri="{BB962C8B-B14F-4D97-AF65-F5344CB8AC3E}">
        <p14:creationId xmlns:p14="http://schemas.microsoft.com/office/powerpoint/2010/main" val="3504643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1"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3">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4" name="Rectangle 35">
            <a:extLst>
              <a:ext uri="{FF2B5EF4-FFF2-40B4-BE49-F238E27FC236}">
                <a16:creationId xmlns:a16="http://schemas.microsoft.com/office/drawing/2014/main" id="{AE94ADDC-FBCA-4838-8D97-4B0770AFC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a:extLst>
              <a:ext uri="{FF2B5EF4-FFF2-40B4-BE49-F238E27FC236}">
                <a16:creationId xmlns:a16="http://schemas.microsoft.com/office/drawing/2014/main" id="{EDB06F6B-6027-4B19-829E-EEDE91726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descr="iç mekan, konferans salonu içeren bir resim&#10;&#10;Açıklama otomatik olarak oluşturuldu">
            <a:extLst>
              <a:ext uri="{FF2B5EF4-FFF2-40B4-BE49-F238E27FC236}">
                <a16:creationId xmlns:a16="http://schemas.microsoft.com/office/drawing/2014/main" id="{0765D4A6-5406-4940-9BF3-BD806F6B528F}"/>
              </a:ext>
            </a:extLst>
          </p:cNvPr>
          <p:cNvPicPr>
            <a:picLocks noChangeAspect="1"/>
          </p:cNvPicPr>
          <p:nvPr/>
        </p:nvPicPr>
        <p:blipFill rotWithShape="1">
          <a:blip r:embed="rId4">
            <a:extLst>
              <a:ext uri="{28A0092B-C50C-407E-A947-70E740481C1C}">
                <a14:useLocalDpi xmlns:a14="http://schemas.microsoft.com/office/drawing/2010/main" val="0"/>
              </a:ext>
            </a:extLst>
          </a:blip>
          <a:srcRect t="29617" r="1" b="9254"/>
          <a:stretch/>
        </p:blipFill>
        <p:spPr>
          <a:xfrm>
            <a:off x="290947" y="3533775"/>
            <a:ext cx="5157192" cy="312420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İçerik Yer Tutucusu 6" descr="çayır, gök, açık hava, insanlar içeren bir resim&#10;&#10;Açıklama otomatik olarak oluşturuldu">
            <a:extLst>
              <a:ext uri="{FF2B5EF4-FFF2-40B4-BE49-F238E27FC236}">
                <a16:creationId xmlns:a16="http://schemas.microsoft.com/office/drawing/2014/main" id="{6239A343-727E-495E-90BE-EB8151DADC23}"/>
              </a:ext>
            </a:extLst>
          </p:cNvPr>
          <p:cNvPicPr>
            <a:picLocks noGrp="1" noChangeAspect="1"/>
          </p:cNvPicPr>
          <p:nvPr>
            <p:ph idx="4294967295"/>
          </p:nvPr>
        </p:nvPicPr>
        <p:blipFill rotWithShape="1">
          <a:blip r:embed="rId5">
            <a:extLst>
              <a:ext uri="{28A0092B-C50C-407E-A947-70E740481C1C}">
                <a14:useLocalDpi xmlns:a14="http://schemas.microsoft.com/office/drawing/2010/main" val="0"/>
              </a:ext>
            </a:extLst>
          </a:blip>
          <a:srcRect t="18493" r="1" b="1"/>
          <a:stretch/>
        </p:blipFill>
        <p:spPr>
          <a:xfrm>
            <a:off x="5739086" y="1111696"/>
            <a:ext cx="6161967" cy="383086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0" name="Picture 39">
            <a:extLst>
              <a:ext uri="{FF2B5EF4-FFF2-40B4-BE49-F238E27FC236}">
                <a16:creationId xmlns:a16="http://schemas.microsoft.com/office/drawing/2014/main" id="{F0CA11D6-C4F1-476E-8455-2C26DEDE9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55478"/>
          <a:stretch/>
        </p:blipFill>
        <p:spPr>
          <a:xfrm>
            <a:off x="-2607" y="0"/>
            <a:ext cx="12192000" cy="3053351"/>
          </a:xfrm>
          <a:prstGeom prst="rect">
            <a:avLst/>
          </a:prstGeom>
        </p:spPr>
      </p:pic>
      <p:pic>
        <p:nvPicPr>
          <p:cNvPr id="42" name="Picture 41">
            <a:extLst>
              <a:ext uri="{FF2B5EF4-FFF2-40B4-BE49-F238E27FC236}">
                <a16:creationId xmlns:a16="http://schemas.microsoft.com/office/drawing/2014/main" id="{90717727-6E80-4D56-AF23-9E0AE1D5AD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9764" t="46543"/>
          <a:stretch/>
        </p:blipFill>
        <p:spPr>
          <a:xfrm>
            <a:off x="8500434" y="3191932"/>
            <a:ext cx="3686351" cy="3666067"/>
          </a:xfrm>
          <a:prstGeom prst="rect">
            <a:avLst/>
          </a:prstGeom>
        </p:spPr>
      </p:pic>
      <p:sp>
        <p:nvSpPr>
          <p:cNvPr id="8" name="Başlık 7">
            <a:extLst>
              <a:ext uri="{FF2B5EF4-FFF2-40B4-BE49-F238E27FC236}">
                <a16:creationId xmlns:a16="http://schemas.microsoft.com/office/drawing/2014/main" id="{37D7A463-1CA8-416D-B9E8-9BD3F784EDBF}"/>
              </a:ext>
            </a:extLst>
          </p:cNvPr>
          <p:cNvSpPr>
            <a:spLocks noGrp="1"/>
          </p:cNvSpPr>
          <p:nvPr>
            <p:ph type="title"/>
          </p:nvPr>
        </p:nvSpPr>
        <p:spPr>
          <a:xfrm>
            <a:off x="746563" y="377357"/>
            <a:ext cx="10916365" cy="624592"/>
          </a:xfrm>
        </p:spPr>
        <p:txBody>
          <a:bodyPr vert="horz" lIns="91440" tIns="45720" rIns="91440" bIns="45720" rtlCol="0" anchor="b">
            <a:noAutofit/>
          </a:bodyPr>
          <a:lstStyle/>
          <a:p>
            <a:r>
              <a:rPr lang="en-US" b="1" dirty="0">
                <a:solidFill>
                  <a:srgbClr val="C00000"/>
                </a:solidFill>
                <a:latin typeface="Algerian" panose="04020705040A02060702" pitchFamily="82" charset="0"/>
              </a:rPr>
              <a:t>ÜNİVERSİTE GEZİLERİMİZ</a:t>
            </a:r>
          </a:p>
        </p:txBody>
      </p:sp>
    </p:spTree>
    <p:extLst>
      <p:ext uri="{BB962C8B-B14F-4D97-AF65-F5344CB8AC3E}">
        <p14:creationId xmlns:p14="http://schemas.microsoft.com/office/powerpoint/2010/main" val="1488643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5 İçerik Yer Tutucusu" descr="açık hava, gök, insanlar, kişi içeren bir resim&#10;&#10;Açıklama otomatik olarak oluşturuldu">
            <a:extLst>
              <a:ext uri="{FF2B5EF4-FFF2-40B4-BE49-F238E27FC236}">
                <a16:creationId xmlns:a16="http://schemas.microsoft.com/office/drawing/2014/main" id="{E9B65666-CF1D-4FD9-86F8-4D801FE59A88}"/>
              </a:ext>
            </a:extLst>
          </p:cNvPr>
          <p:cNvPicPr>
            <a:picLocks noGrp="1" noChangeAspect="1"/>
          </p:cNvPicPr>
          <p:nvPr>
            <p:ph idx="1"/>
          </p:nvPr>
        </p:nvPicPr>
        <p:blipFill rotWithShape="1">
          <a:blip r:embed="rId4" cstate="print"/>
          <a:srcRect t="1595"/>
          <a:stretch/>
        </p:blipFill>
        <p:spPr>
          <a:xfrm>
            <a:off x="-197581" y="10"/>
            <a:ext cx="12389581" cy="6857990"/>
          </a:xfrm>
          <a:prstGeom prst="rect">
            <a:avLst/>
          </a:prstGeom>
        </p:spPr>
      </p:pic>
      <p:pic>
        <p:nvPicPr>
          <p:cNvPr id="17" name="Picture 16">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1143688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F3A8575D-CE97-43EB-9923-C3D54629FD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04B02867-8B3B-49EE-8983-5C9676D12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0" name="Rectangle 59">
            <a:extLst>
              <a:ext uri="{FF2B5EF4-FFF2-40B4-BE49-F238E27FC236}">
                <a16:creationId xmlns:a16="http://schemas.microsoft.com/office/drawing/2014/main" id="{DFD5F8F4-6A19-49FF-B6F7-2141EDDA1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descr="metin, kişi, yer, iç mekan içeren bir resim&#10;&#10;Açıklama otomatik olarak oluşturuldu">
            <a:extLst>
              <a:ext uri="{FF2B5EF4-FFF2-40B4-BE49-F238E27FC236}">
                <a16:creationId xmlns:a16="http://schemas.microsoft.com/office/drawing/2014/main" id="{51E2077C-3F1D-4402-8F32-1CDF64E14A64}"/>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t="51" r="3" b="24702"/>
          <a:stretch/>
        </p:blipFill>
        <p:spPr>
          <a:xfrm>
            <a:off x="20" y="10"/>
            <a:ext cx="6075846" cy="3428990"/>
          </a:xfrm>
          <a:prstGeom prst="rect">
            <a:avLst/>
          </a:prstGeom>
        </p:spPr>
      </p:pic>
      <p:pic>
        <p:nvPicPr>
          <p:cNvPr id="7" name="Resim 6" descr="tavan, iç mekan, insanlar, birkaç içeren bir resim&#10;&#10;Açıklama otomatik olarak oluşturuldu">
            <a:extLst>
              <a:ext uri="{FF2B5EF4-FFF2-40B4-BE49-F238E27FC236}">
                <a16:creationId xmlns:a16="http://schemas.microsoft.com/office/drawing/2014/main" id="{0A9CD0F4-F91E-493E-B46C-E2D9F6EB6E8F}"/>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t="329" r="-2" b="-2"/>
          <a:stretch/>
        </p:blipFill>
        <p:spPr>
          <a:xfrm>
            <a:off x="6075869" y="-318"/>
            <a:ext cx="6116131" cy="3429000"/>
          </a:xfrm>
          <a:prstGeom prst="rect">
            <a:avLst/>
          </a:prstGeom>
          <a:scene3d>
            <a:camera prst="orthographicFront"/>
            <a:lightRig rig="threePt" dir="t">
              <a:rot lat="0" lon="0" rev="2700000"/>
            </a:lightRig>
          </a:scene3d>
          <a:sp3d contourW="6350">
            <a:bevelT h="38100"/>
            <a:contourClr>
              <a:srgbClr val="C0C0C0"/>
            </a:contourClr>
          </a:sp3d>
        </p:spPr>
      </p:pic>
      <p:pic>
        <p:nvPicPr>
          <p:cNvPr id="9" name="Resim 8" descr="metin, iç mekan içeren bir resim&#10;&#10;Açıklama otomatik olarak oluşturuldu">
            <a:extLst>
              <a:ext uri="{FF2B5EF4-FFF2-40B4-BE49-F238E27FC236}">
                <a16:creationId xmlns:a16="http://schemas.microsoft.com/office/drawing/2014/main" id="{FB292AD4-F0AE-4476-8826-8C1D2064C2C7}"/>
              </a:ext>
            </a:extLst>
          </p:cNvPr>
          <p:cNvPicPr>
            <a:picLocks noChangeAspect="1"/>
          </p:cNvPicPr>
          <p:nvPr/>
        </p:nvPicPr>
        <p:blipFill rotWithShape="1">
          <a:blip r:embed="rId6">
            <a:alphaModFix amt="40000"/>
            <a:extLst>
              <a:ext uri="{28A0092B-C50C-407E-A947-70E740481C1C}">
                <a14:useLocalDpi xmlns:a14="http://schemas.microsoft.com/office/drawing/2010/main" val="0"/>
              </a:ext>
            </a:extLst>
          </a:blip>
          <a:srcRect t="13371" r="-2" b="11874"/>
          <a:stretch/>
        </p:blipFill>
        <p:spPr>
          <a:xfrm>
            <a:off x="6075866" y="3428683"/>
            <a:ext cx="6116134" cy="3429000"/>
          </a:xfrm>
          <a:prstGeom prst="rect">
            <a:avLst/>
          </a:prstGeom>
        </p:spPr>
      </p:pic>
      <p:pic>
        <p:nvPicPr>
          <p:cNvPr id="62" name="Picture 61">
            <a:extLst>
              <a:ext uri="{FF2B5EF4-FFF2-40B4-BE49-F238E27FC236}">
                <a16:creationId xmlns:a16="http://schemas.microsoft.com/office/drawing/2014/main" id="{B15213D5-1E11-4EF3-A7B6-80581CDD0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635"/>
            <a:ext cx="12192000" cy="6858000"/>
          </a:xfrm>
          <a:prstGeom prst="rect">
            <a:avLst/>
          </a:prstGeom>
        </p:spPr>
      </p:pic>
      <p:sp>
        <p:nvSpPr>
          <p:cNvPr id="2" name="Başlık 1">
            <a:extLst>
              <a:ext uri="{FF2B5EF4-FFF2-40B4-BE49-F238E27FC236}">
                <a16:creationId xmlns:a16="http://schemas.microsoft.com/office/drawing/2014/main" id="{8D25ED84-90D1-43EF-AEAB-4877DBA5B95B}"/>
              </a:ext>
            </a:extLst>
          </p:cNvPr>
          <p:cNvSpPr>
            <a:spLocks noGrp="1"/>
          </p:cNvSpPr>
          <p:nvPr>
            <p:ph type="title"/>
          </p:nvPr>
        </p:nvSpPr>
        <p:spPr>
          <a:xfrm>
            <a:off x="1751012" y="1300785"/>
            <a:ext cx="8689976" cy="2509213"/>
          </a:xfrm>
        </p:spPr>
        <p:txBody>
          <a:bodyPr vert="horz" lIns="91440" tIns="45720" rIns="91440" bIns="45720" rtlCol="0" anchor="b">
            <a:normAutofit/>
          </a:bodyPr>
          <a:lstStyle/>
          <a:p>
            <a:r>
              <a:rPr lang="en-US" sz="4800" b="1" dirty="0"/>
              <a:t>TÜBİTAK 4006 FUARIMIZ</a:t>
            </a:r>
          </a:p>
        </p:txBody>
      </p:sp>
      <p:pic>
        <p:nvPicPr>
          <p:cNvPr id="5" name="İçerik Yer Tutucusu 4" descr="metin, iç mekan, kişi içeren bir resim&#10;&#10;Açıklama otomatik olarak oluşturuldu">
            <a:extLst>
              <a:ext uri="{FF2B5EF4-FFF2-40B4-BE49-F238E27FC236}">
                <a16:creationId xmlns:a16="http://schemas.microsoft.com/office/drawing/2014/main" id="{1FC882D9-D77C-40DA-B0DA-28122B900575}"/>
              </a:ext>
            </a:extLst>
          </p:cNvPr>
          <p:cNvPicPr>
            <a:picLocks noGrp="1" noChangeAspect="1"/>
          </p:cNvPicPr>
          <p:nvPr>
            <p:ph idx="1"/>
          </p:nvPr>
        </p:nvPicPr>
        <p:blipFill rotWithShape="1">
          <a:blip r:embed="rId7">
            <a:alphaModFix amt="40000"/>
            <a:extLst>
              <a:ext uri="{28A0092B-C50C-407E-A947-70E740481C1C}">
                <a14:useLocalDpi xmlns:a14="http://schemas.microsoft.com/office/drawing/2010/main" val="0"/>
              </a:ext>
            </a:extLst>
          </a:blip>
          <a:srcRect t="20645" r="2" b="4143"/>
          <a:stretch/>
        </p:blipFill>
        <p:spPr>
          <a:xfrm>
            <a:off x="20" y="3429000"/>
            <a:ext cx="6078706" cy="3429000"/>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5873237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5185833-50A1-4075-9C90-F6E7B153AE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F57D9-4797-4D7F-B4C3-17628994F2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868CAE2C-FD8A-4E14-A292-5F1059F540F1}"/>
              </a:ext>
            </a:extLst>
          </p:cNvPr>
          <p:cNvSpPr>
            <a:spLocks noGrp="1"/>
          </p:cNvSpPr>
          <p:nvPr>
            <p:ph type="title"/>
          </p:nvPr>
        </p:nvSpPr>
        <p:spPr>
          <a:xfrm>
            <a:off x="1674812" y="12095"/>
            <a:ext cx="8689976" cy="1011086"/>
          </a:xfrm>
        </p:spPr>
        <p:txBody>
          <a:bodyPr vert="horz" lIns="91440" tIns="45720" rIns="91440" bIns="45720" rtlCol="0" anchor="b">
            <a:normAutofit/>
          </a:bodyPr>
          <a:lstStyle/>
          <a:p>
            <a:r>
              <a:rPr lang="tr-TR" sz="4000" b="1" dirty="0">
                <a:solidFill>
                  <a:srgbClr val="C00000"/>
                </a:solidFill>
                <a:latin typeface="Algerian" panose="04020705040A02060702" pitchFamily="82" charset="0"/>
              </a:rPr>
              <a:t>FUTSAL TURNUVASI</a:t>
            </a:r>
            <a:endParaRPr lang="en-US" sz="4000" b="1" dirty="0">
              <a:solidFill>
                <a:srgbClr val="C00000"/>
              </a:solidFill>
              <a:latin typeface="Algerian" panose="04020705040A02060702" pitchFamily="82" charset="0"/>
            </a:endParaRPr>
          </a:p>
        </p:txBody>
      </p:sp>
      <p:pic>
        <p:nvPicPr>
          <p:cNvPr id="7" name="Resim 6" descr="yer, tavan içeren bir resim&#10;&#10;Açıklama otomatik olarak oluşturuldu">
            <a:extLst>
              <a:ext uri="{FF2B5EF4-FFF2-40B4-BE49-F238E27FC236}">
                <a16:creationId xmlns:a16="http://schemas.microsoft.com/office/drawing/2014/main" id="{9505BE07-7159-4FF5-903E-D980E6299DBC}"/>
              </a:ext>
            </a:extLst>
          </p:cNvPr>
          <p:cNvPicPr>
            <a:picLocks noChangeAspect="1"/>
          </p:cNvPicPr>
          <p:nvPr/>
        </p:nvPicPr>
        <p:blipFill rotWithShape="1">
          <a:blip r:embed="rId4">
            <a:extLst>
              <a:ext uri="{28A0092B-C50C-407E-A947-70E740481C1C}">
                <a14:useLocalDpi xmlns:a14="http://schemas.microsoft.com/office/drawing/2010/main" val="0"/>
              </a:ext>
            </a:extLst>
          </a:blip>
          <a:srcRect l="5406" r="8792" b="-2"/>
          <a:stretch/>
        </p:blipFill>
        <p:spPr>
          <a:xfrm>
            <a:off x="329359" y="1477810"/>
            <a:ext cx="5490415" cy="492298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İçerik Yer Tutucusu 4" descr="iç mekan, yer, tavan içeren bir resim&#10;&#10;Açıklama otomatik olarak oluşturuldu">
            <a:extLst>
              <a:ext uri="{FF2B5EF4-FFF2-40B4-BE49-F238E27FC236}">
                <a16:creationId xmlns:a16="http://schemas.microsoft.com/office/drawing/2014/main" id="{6B20BC1B-D713-45B3-8F24-8E74CF53B21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8382" r="4" b="4210"/>
          <a:stretch/>
        </p:blipFill>
        <p:spPr>
          <a:xfrm>
            <a:off x="6668984" y="1477811"/>
            <a:ext cx="5022206" cy="492298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89207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İçerik Yer Tutucusu 4" descr="kişi, spor, atletik oyun, dik içeren bir resim&#10;&#10;Açıklama otomatik olarak oluşturuldu">
            <a:extLst>
              <a:ext uri="{FF2B5EF4-FFF2-40B4-BE49-F238E27FC236}">
                <a16:creationId xmlns:a16="http://schemas.microsoft.com/office/drawing/2014/main" id="{62003923-F750-44EC-B174-AD22BBCA20A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335" b="6862"/>
          <a:stretch/>
        </p:blipFill>
        <p:spPr>
          <a:xfrm>
            <a:off x="-197581" y="10"/>
            <a:ext cx="12389581" cy="6857990"/>
          </a:xfrm>
          <a:prstGeom prst="rect">
            <a:avLst/>
          </a:prstGeom>
        </p:spPr>
      </p:pic>
      <p:pic>
        <p:nvPicPr>
          <p:cNvPr id="18" name="Picture 17">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338560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Başlık 1">
            <a:extLst>
              <a:ext uri="{FF2B5EF4-FFF2-40B4-BE49-F238E27FC236}">
                <a16:creationId xmlns:a16="http://schemas.microsoft.com/office/drawing/2014/main" id="{358B1E1D-11D5-4B2E-91E9-F7201C611BB4}"/>
              </a:ext>
            </a:extLst>
          </p:cNvPr>
          <p:cNvSpPr>
            <a:spLocks noGrp="1"/>
          </p:cNvSpPr>
          <p:nvPr>
            <p:ph type="title"/>
          </p:nvPr>
        </p:nvSpPr>
        <p:spPr>
          <a:xfrm>
            <a:off x="441394" y="2051253"/>
            <a:ext cx="3131087" cy="1292022"/>
          </a:xfrm>
        </p:spPr>
        <p:txBody>
          <a:bodyPr anchor="b">
            <a:normAutofit/>
          </a:bodyPr>
          <a:lstStyle/>
          <a:p>
            <a:pPr algn="r"/>
            <a:r>
              <a:rPr lang="tr-TR" sz="3400" dirty="0">
                <a:solidFill>
                  <a:schemeClr val="bg1"/>
                </a:solidFill>
                <a:latin typeface="Algerian" panose="04020705040A02060702" pitchFamily="82" charset="0"/>
              </a:rPr>
              <a:t>VİZYONUMUZ</a:t>
            </a:r>
          </a:p>
        </p:txBody>
      </p:sp>
      <p:sp>
        <p:nvSpPr>
          <p:cNvPr id="3" name="İçerik Yer Tutucusu 2">
            <a:extLst>
              <a:ext uri="{FF2B5EF4-FFF2-40B4-BE49-F238E27FC236}">
                <a16:creationId xmlns:a16="http://schemas.microsoft.com/office/drawing/2014/main" id="{B775C7A7-2220-4FBC-A2E6-C6235AAF7FBD}"/>
              </a:ext>
            </a:extLst>
          </p:cNvPr>
          <p:cNvSpPr>
            <a:spLocks noGrp="1"/>
          </p:cNvSpPr>
          <p:nvPr>
            <p:ph idx="1"/>
          </p:nvPr>
        </p:nvSpPr>
        <p:spPr>
          <a:xfrm>
            <a:off x="4280172" y="668984"/>
            <a:ext cx="7911828" cy="4830385"/>
          </a:xfrm>
        </p:spPr>
        <p:txBody>
          <a:bodyPr anchor="ctr">
            <a:normAutofit/>
          </a:bodyPr>
          <a:lstStyle/>
          <a:p>
            <a:r>
              <a:rPr lang="tr-TR" b="1" cap="none" dirty="0">
                <a:latin typeface="Times New Roman" panose="02020603050405020304" pitchFamily="18" charset="0"/>
                <a:cs typeface="Times New Roman" panose="02020603050405020304" pitchFamily="18" charset="0"/>
              </a:rPr>
              <a:t>Toplumumuzun değerleriyle örtüşen güçlü kurum kültürümüzle, profesyonel yönetim anlayışını, </a:t>
            </a:r>
            <a:r>
              <a:rPr lang="tr-TR" b="1" cap="none" dirty="0" err="1">
                <a:latin typeface="Times New Roman" panose="02020603050405020304" pitchFamily="18" charset="0"/>
                <a:cs typeface="Times New Roman" panose="02020603050405020304" pitchFamily="18" charset="0"/>
              </a:rPr>
              <a:t>ilkeliliği</a:t>
            </a:r>
            <a:r>
              <a:rPr lang="tr-TR" b="1" cap="none" dirty="0">
                <a:latin typeface="Times New Roman" panose="02020603050405020304" pitchFamily="18" charset="0"/>
                <a:cs typeface="Times New Roman" panose="02020603050405020304" pitchFamily="18" charset="0"/>
              </a:rPr>
              <a:t> ve paydaşların mutluluğunu esas alan çağdaş metot ve teknolojiyi kullanarak kaliteli eğitim-öğretim veren örnek ve lider bir kurum olmak.</a:t>
            </a:r>
          </a:p>
        </p:txBody>
      </p:sp>
    </p:spTree>
    <p:extLst>
      <p:ext uri="{BB962C8B-B14F-4D97-AF65-F5344CB8AC3E}">
        <p14:creationId xmlns:p14="http://schemas.microsoft.com/office/powerpoint/2010/main" val="1827721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a:extLst>
              <a:ext uri="{FF2B5EF4-FFF2-40B4-BE49-F238E27FC236}">
                <a16:creationId xmlns:a16="http://schemas.microsoft.com/office/drawing/2014/main" id="{A41E914C-3D1E-479F-AD57-A54C26DA484D}"/>
              </a:ext>
            </a:extLst>
          </p:cNvPr>
          <p:cNvPicPr>
            <a:picLocks noGrp="1" noChangeAspect="1"/>
          </p:cNvPicPr>
          <p:nvPr>
            <p:ph idx="1"/>
          </p:nvPr>
        </p:nvPicPr>
        <p:blipFill>
          <a:blip r:embed="rId2" cstate="print"/>
          <a:stretch>
            <a:fillRect/>
          </a:stretch>
        </p:blipFill>
        <p:spPr>
          <a:xfrm>
            <a:off x="297688" y="688232"/>
            <a:ext cx="5483988" cy="5715000"/>
          </a:xfrm>
          <a:prstGeom prst="rect">
            <a:avLst/>
          </a:prstGeom>
        </p:spPr>
      </p:pic>
      <p:pic>
        <p:nvPicPr>
          <p:cNvPr id="5" name="4 Resim">
            <a:extLst>
              <a:ext uri="{FF2B5EF4-FFF2-40B4-BE49-F238E27FC236}">
                <a16:creationId xmlns:a16="http://schemas.microsoft.com/office/drawing/2014/main" id="{D3679F2C-C55B-41E4-9470-2C2533CE6E2C}"/>
              </a:ext>
            </a:extLst>
          </p:cNvPr>
          <p:cNvPicPr>
            <a:picLocks noChangeAspect="1"/>
          </p:cNvPicPr>
          <p:nvPr/>
        </p:nvPicPr>
        <p:blipFill>
          <a:blip r:embed="rId3" cstate="print"/>
          <a:stretch>
            <a:fillRect/>
          </a:stretch>
        </p:blipFill>
        <p:spPr>
          <a:xfrm>
            <a:off x="6305550" y="688232"/>
            <a:ext cx="5588763" cy="5715000"/>
          </a:xfrm>
          <a:prstGeom prst="rect">
            <a:avLst/>
          </a:prstGeom>
        </p:spPr>
      </p:pic>
    </p:spTree>
    <p:extLst>
      <p:ext uri="{BB962C8B-B14F-4D97-AF65-F5344CB8AC3E}">
        <p14:creationId xmlns:p14="http://schemas.microsoft.com/office/powerpoint/2010/main" val="1940632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a:extLst>
              <a:ext uri="{FF2B5EF4-FFF2-40B4-BE49-F238E27FC236}">
                <a16:creationId xmlns:a16="http://schemas.microsoft.com/office/drawing/2014/main" id="{8F0EECA3-956D-4C43-8375-FB56AFB2F26D}"/>
              </a:ext>
            </a:extLst>
          </p:cNvPr>
          <p:cNvPicPr>
            <a:picLocks noGrp="1" noChangeAspect="1"/>
          </p:cNvPicPr>
          <p:nvPr>
            <p:ph idx="1"/>
          </p:nvPr>
        </p:nvPicPr>
        <p:blipFill>
          <a:blip r:embed="rId2" cstate="print"/>
          <a:stretch>
            <a:fillRect/>
          </a:stretch>
        </p:blipFill>
        <p:spPr>
          <a:xfrm>
            <a:off x="600007" y="587815"/>
            <a:ext cx="5495993" cy="5536760"/>
          </a:xfrm>
          <a:prstGeom prst="rect">
            <a:avLst/>
          </a:prstGeom>
        </p:spPr>
      </p:pic>
      <p:pic>
        <p:nvPicPr>
          <p:cNvPr id="5" name="4 Resim">
            <a:extLst>
              <a:ext uri="{FF2B5EF4-FFF2-40B4-BE49-F238E27FC236}">
                <a16:creationId xmlns:a16="http://schemas.microsoft.com/office/drawing/2014/main" id="{6925DD58-01F9-4CFA-9A0E-9FD86E0FA864}"/>
              </a:ext>
            </a:extLst>
          </p:cNvPr>
          <p:cNvPicPr>
            <a:picLocks noChangeAspect="1"/>
          </p:cNvPicPr>
          <p:nvPr/>
        </p:nvPicPr>
        <p:blipFill>
          <a:blip r:embed="rId3" cstate="print"/>
          <a:stretch>
            <a:fillRect/>
          </a:stretch>
        </p:blipFill>
        <p:spPr>
          <a:xfrm>
            <a:off x="6733322" y="587814"/>
            <a:ext cx="5020527" cy="5536759"/>
          </a:xfrm>
          <a:prstGeom prst="rect">
            <a:avLst/>
          </a:prstGeom>
        </p:spPr>
      </p:pic>
    </p:spTree>
    <p:extLst>
      <p:ext uri="{BB962C8B-B14F-4D97-AF65-F5344CB8AC3E}">
        <p14:creationId xmlns:p14="http://schemas.microsoft.com/office/powerpoint/2010/main" val="2318130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a:extLst>
              <a:ext uri="{FF2B5EF4-FFF2-40B4-BE49-F238E27FC236}">
                <a16:creationId xmlns:a16="http://schemas.microsoft.com/office/drawing/2014/main" id="{F84A8F33-FEA2-4EF3-AC08-E5F82F947A70}"/>
              </a:ext>
            </a:extLst>
          </p:cNvPr>
          <p:cNvPicPr>
            <a:picLocks noGrp="1" noChangeAspect="1"/>
          </p:cNvPicPr>
          <p:nvPr>
            <p:ph idx="1"/>
          </p:nvPr>
        </p:nvPicPr>
        <p:blipFill>
          <a:blip r:embed="rId2" cstate="print"/>
          <a:stretch>
            <a:fillRect/>
          </a:stretch>
        </p:blipFill>
        <p:spPr>
          <a:xfrm>
            <a:off x="200269" y="904875"/>
            <a:ext cx="6089434" cy="5343525"/>
          </a:xfrm>
          <a:prstGeom prst="rect">
            <a:avLst/>
          </a:prstGeom>
        </p:spPr>
      </p:pic>
      <p:pic>
        <p:nvPicPr>
          <p:cNvPr id="5" name="4 Resim">
            <a:extLst>
              <a:ext uri="{FF2B5EF4-FFF2-40B4-BE49-F238E27FC236}">
                <a16:creationId xmlns:a16="http://schemas.microsoft.com/office/drawing/2014/main" id="{197AFC41-CCE5-424F-80B0-2D6D58954F91}"/>
              </a:ext>
            </a:extLst>
          </p:cNvPr>
          <p:cNvPicPr>
            <a:picLocks noChangeAspect="1"/>
          </p:cNvPicPr>
          <p:nvPr/>
        </p:nvPicPr>
        <p:blipFill>
          <a:blip r:embed="rId3" cstate="print"/>
          <a:stretch>
            <a:fillRect/>
          </a:stretch>
        </p:blipFill>
        <p:spPr>
          <a:xfrm>
            <a:off x="6764006" y="904875"/>
            <a:ext cx="5046993" cy="5343525"/>
          </a:xfrm>
          <a:prstGeom prst="rect">
            <a:avLst/>
          </a:prstGeom>
        </p:spPr>
      </p:pic>
    </p:spTree>
    <p:extLst>
      <p:ext uri="{BB962C8B-B14F-4D97-AF65-F5344CB8AC3E}">
        <p14:creationId xmlns:p14="http://schemas.microsoft.com/office/powerpoint/2010/main" val="476945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7">
            <a:extLst>
              <a:ext uri="{FF2B5EF4-FFF2-40B4-BE49-F238E27FC236}">
                <a16:creationId xmlns:a16="http://schemas.microsoft.com/office/drawing/2014/main" id="{8888C8B6-9487-4EE3-BAE7-8679BCA4D31D}"/>
              </a:ext>
            </a:extLst>
          </p:cNvPr>
          <p:cNvSpPr>
            <a:spLocks noGrp="1"/>
          </p:cNvSpPr>
          <p:nvPr>
            <p:ph type="title"/>
          </p:nvPr>
        </p:nvSpPr>
        <p:spPr>
          <a:xfrm>
            <a:off x="915027" y="0"/>
            <a:ext cx="10363200" cy="904875"/>
          </a:xfrm>
        </p:spPr>
        <p:txBody>
          <a:bodyPr vert="horz" lIns="91440" tIns="45720" rIns="91440" bIns="45720" rtlCol="0" anchor="b">
            <a:noAutofit/>
          </a:bodyPr>
          <a:lstStyle/>
          <a:p>
            <a:r>
              <a:rPr lang="tr-TR" b="1">
                <a:solidFill>
                  <a:srgbClr val="C00000"/>
                </a:solidFill>
                <a:latin typeface="Algerian" panose="04020705040A02060702" pitchFamily="82" charset="0"/>
              </a:rPr>
              <a:t>ULAŞIM VE İLETİŞİM BİLGİLERİMİZ</a:t>
            </a:r>
            <a:endParaRPr lang="en-US" b="1" dirty="0">
              <a:solidFill>
                <a:srgbClr val="C00000"/>
              </a:solidFill>
              <a:latin typeface="Algerian" panose="04020705040A02060702" pitchFamily="82" charset="0"/>
            </a:endParaRPr>
          </a:p>
        </p:txBody>
      </p:sp>
      <p:graphicFrame>
        <p:nvGraphicFramePr>
          <p:cNvPr id="7" name="İçerik Yer Tutucusu 2">
            <a:extLst>
              <a:ext uri="{FF2B5EF4-FFF2-40B4-BE49-F238E27FC236}">
                <a16:creationId xmlns:a16="http://schemas.microsoft.com/office/drawing/2014/main" id="{6AA2C432-8241-078F-F9A9-B3F1FA2500E0}"/>
              </a:ext>
            </a:extLst>
          </p:cNvPr>
          <p:cNvGraphicFramePr>
            <a:graphicFrameLocks noGrp="1"/>
          </p:cNvGraphicFramePr>
          <p:nvPr>
            <p:ph idx="1"/>
            <p:extLst>
              <p:ext uri="{D42A27DB-BD31-4B8C-83A1-F6EECF244321}">
                <p14:modId xmlns:p14="http://schemas.microsoft.com/office/powerpoint/2010/main" val="1554864828"/>
              </p:ext>
            </p:extLst>
          </p:nvPr>
        </p:nvGraphicFramePr>
        <p:xfrm>
          <a:off x="780424" y="1176468"/>
          <a:ext cx="11068675" cy="5233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399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Başlık 1">
            <a:extLst>
              <a:ext uri="{FF2B5EF4-FFF2-40B4-BE49-F238E27FC236}">
                <a16:creationId xmlns:a16="http://schemas.microsoft.com/office/drawing/2014/main" id="{FDDA30C8-CF52-4DAE-A897-C7CEDEFC025E}"/>
              </a:ext>
            </a:extLst>
          </p:cNvPr>
          <p:cNvSpPr>
            <a:spLocks noGrp="1"/>
          </p:cNvSpPr>
          <p:nvPr>
            <p:ph type="title"/>
          </p:nvPr>
        </p:nvSpPr>
        <p:spPr>
          <a:xfrm>
            <a:off x="162912" y="1991062"/>
            <a:ext cx="3239320" cy="1437937"/>
          </a:xfrm>
        </p:spPr>
        <p:txBody>
          <a:bodyPr anchor="b">
            <a:normAutofit/>
          </a:bodyPr>
          <a:lstStyle/>
          <a:p>
            <a:pPr algn="r"/>
            <a:r>
              <a:rPr lang="tr-TR" sz="3100" dirty="0">
                <a:solidFill>
                  <a:schemeClr val="bg1"/>
                </a:solidFill>
                <a:latin typeface="Algerian" panose="04020705040A02060702" pitchFamily="82" charset="0"/>
              </a:rPr>
              <a:t>MİSYONUMUZ</a:t>
            </a:r>
          </a:p>
        </p:txBody>
      </p:sp>
      <p:sp>
        <p:nvSpPr>
          <p:cNvPr id="3" name="İçerik Yer Tutucusu 2">
            <a:extLst>
              <a:ext uri="{FF2B5EF4-FFF2-40B4-BE49-F238E27FC236}">
                <a16:creationId xmlns:a16="http://schemas.microsoft.com/office/drawing/2014/main" id="{AD6A6827-5059-4860-81B2-45B13D55F446}"/>
              </a:ext>
            </a:extLst>
          </p:cNvPr>
          <p:cNvSpPr>
            <a:spLocks noGrp="1"/>
          </p:cNvSpPr>
          <p:nvPr>
            <p:ph idx="1"/>
          </p:nvPr>
        </p:nvSpPr>
        <p:spPr>
          <a:xfrm>
            <a:off x="4174382" y="1013807"/>
            <a:ext cx="7966953" cy="4830385"/>
          </a:xfrm>
        </p:spPr>
        <p:txBody>
          <a:bodyPr anchor="ctr">
            <a:normAutofit/>
          </a:bodyPr>
          <a:lstStyle/>
          <a:p>
            <a:r>
              <a:rPr lang="tr-TR" b="1" cap="none" dirty="0">
                <a:latin typeface="Times New Roman" panose="02020603050405020304" pitchFamily="18" charset="0"/>
                <a:cs typeface="Times New Roman" panose="02020603050405020304" pitchFamily="18" charset="0"/>
              </a:rPr>
              <a:t>Milli eğitim temel kanunun genel amaç ve ilkeleri doğrultusunda, Atatürk ilke ve inkılaplarına bağlı, Türk milletinin milli ve manevi değerlerini benimseyen, hoşgörülü, kendine güvenen, başarıyı nasıl elde edebileceğini bilen, sorun çözme, iletişim kurma becerilerine sahip, bireysel ve toplumsal sorumluluk taşıyan bireyleri meslek sahibi olarak hayata ve yükseköğretime hazırlamak.</a:t>
            </a:r>
          </a:p>
          <a:p>
            <a:pPr marL="0" indent="0">
              <a:buNone/>
            </a:pPr>
            <a:endParaRPr lang="tr-TR" sz="1800" dirty="0"/>
          </a:p>
        </p:txBody>
      </p:sp>
    </p:spTree>
    <p:extLst>
      <p:ext uri="{BB962C8B-B14F-4D97-AF65-F5344CB8AC3E}">
        <p14:creationId xmlns:p14="http://schemas.microsoft.com/office/powerpoint/2010/main" val="343006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19304F-731B-41F3-819D-5A40040D097A}"/>
              </a:ext>
            </a:extLst>
          </p:cNvPr>
          <p:cNvSpPr>
            <a:spLocks noGrp="1"/>
          </p:cNvSpPr>
          <p:nvPr>
            <p:ph type="title"/>
          </p:nvPr>
        </p:nvSpPr>
        <p:spPr>
          <a:xfrm>
            <a:off x="913795" y="609600"/>
            <a:ext cx="10353761" cy="1326321"/>
          </a:xfrm>
        </p:spPr>
        <p:txBody>
          <a:bodyPr>
            <a:normAutofit/>
          </a:bodyPr>
          <a:lstStyle/>
          <a:p>
            <a:r>
              <a:rPr lang="tr-TR" dirty="0"/>
              <a:t>OKULUMUZUN tarihçesi</a:t>
            </a:r>
          </a:p>
        </p:txBody>
      </p:sp>
      <p:sp>
        <p:nvSpPr>
          <p:cNvPr id="9" name="Rectangle 8">
            <a:extLst>
              <a:ext uri="{FF2B5EF4-FFF2-40B4-BE49-F238E27FC236}">
                <a16:creationId xmlns:a16="http://schemas.microsoft.com/office/drawing/2014/main" id="{88A69F92-2FCD-460F-9D54-3756D89A5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CE9C806D-0FF0-F89B-F35D-DCEB342B1AD0}"/>
              </a:ext>
            </a:extLst>
          </p:cNvPr>
          <p:cNvGraphicFramePr>
            <a:graphicFrameLocks noGrp="1"/>
          </p:cNvGraphicFramePr>
          <p:nvPr>
            <p:ph idx="1"/>
            <p:extLst>
              <p:ext uri="{D42A27DB-BD31-4B8C-83A1-F6EECF244321}">
                <p14:modId xmlns:p14="http://schemas.microsoft.com/office/powerpoint/2010/main" val="3756130427"/>
              </p:ext>
            </p:extLst>
          </p:nvPr>
        </p:nvGraphicFramePr>
        <p:xfrm>
          <a:off x="914400" y="2095500"/>
          <a:ext cx="10934700" cy="385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4259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CE9AA2-A7E6-446F-BEF6-B0AEFFEFC2CF}"/>
              </a:ext>
            </a:extLst>
          </p:cNvPr>
          <p:cNvSpPr>
            <a:spLocks noGrp="1"/>
          </p:cNvSpPr>
          <p:nvPr>
            <p:ph type="title"/>
          </p:nvPr>
        </p:nvSpPr>
        <p:spPr>
          <a:xfrm>
            <a:off x="913774" y="67307"/>
            <a:ext cx="10364451" cy="1596177"/>
          </a:xfrm>
        </p:spPr>
        <p:txBody>
          <a:bodyPr>
            <a:normAutofit/>
          </a:bodyPr>
          <a:lstStyle/>
          <a:p>
            <a:r>
              <a:rPr lang="tr-TR" dirty="0">
                <a:latin typeface="Algerian" panose="04020705040A02060702" pitchFamily="82" charset="0"/>
              </a:rPr>
              <a:t>OKULUMUZ GENEL BİLGİLERİ</a:t>
            </a:r>
          </a:p>
        </p:txBody>
      </p:sp>
      <p:graphicFrame>
        <p:nvGraphicFramePr>
          <p:cNvPr id="5" name="İçerik Yer Tutucusu 2">
            <a:extLst>
              <a:ext uri="{FF2B5EF4-FFF2-40B4-BE49-F238E27FC236}">
                <a16:creationId xmlns:a16="http://schemas.microsoft.com/office/drawing/2014/main" id="{3392601D-F761-553C-7B15-0111E3C9E97F}"/>
              </a:ext>
            </a:extLst>
          </p:cNvPr>
          <p:cNvGraphicFramePr>
            <a:graphicFrameLocks noGrp="1"/>
          </p:cNvGraphicFramePr>
          <p:nvPr>
            <p:ph idx="1"/>
            <p:extLst>
              <p:ext uri="{D42A27DB-BD31-4B8C-83A1-F6EECF244321}">
                <p14:modId xmlns:p14="http://schemas.microsoft.com/office/powerpoint/2010/main" val="2717540198"/>
              </p:ext>
            </p:extLst>
          </p:nvPr>
        </p:nvGraphicFramePr>
        <p:xfrm>
          <a:off x="662622" y="1466373"/>
          <a:ext cx="11149013" cy="3925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746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DF97716-E60E-447E-BE9F-B47B5B32D201}"/>
              </a:ext>
            </a:extLst>
          </p:cNvPr>
          <p:cNvSpPr>
            <a:spLocks noGrp="1"/>
          </p:cNvSpPr>
          <p:nvPr>
            <p:ph type="title"/>
          </p:nvPr>
        </p:nvSpPr>
        <p:spPr>
          <a:xfrm>
            <a:off x="92076" y="1661903"/>
            <a:ext cx="4059935" cy="3680244"/>
          </a:xfrm>
        </p:spPr>
        <p:txBody>
          <a:bodyPr>
            <a:normAutofit/>
          </a:bodyPr>
          <a:lstStyle/>
          <a:p>
            <a:pPr algn="l"/>
            <a:r>
              <a:rPr lang="tr-TR" sz="4100" dirty="0">
                <a:latin typeface="Algerian" panose="04020705040A02060702" pitchFamily="82" charset="0"/>
              </a:rPr>
              <a:t>OKULUMUZ GENEL BİLGİLERİ</a:t>
            </a:r>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İçerik Yer Tutucusu 2">
            <a:extLst>
              <a:ext uri="{FF2B5EF4-FFF2-40B4-BE49-F238E27FC236}">
                <a16:creationId xmlns:a16="http://schemas.microsoft.com/office/drawing/2014/main" id="{60D52B27-57E7-A044-5B3D-918E4A7920D1}"/>
              </a:ext>
            </a:extLst>
          </p:cNvPr>
          <p:cNvGraphicFramePr>
            <a:graphicFrameLocks noGrp="1"/>
          </p:cNvGraphicFramePr>
          <p:nvPr>
            <p:ph idx="1"/>
            <p:extLst>
              <p:ext uri="{D42A27DB-BD31-4B8C-83A1-F6EECF244321}">
                <p14:modId xmlns:p14="http://schemas.microsoft.com/office/powerpoint/2010/main" val="564200663"/>
              </p:ext>
            </p:extLst>
          </p:nvPr>
        </p:nvGraphicFramePr>
        <p:xfrm>
          <a:off x="4594225" y="889000"/>
          <a:ext cx="7493000" cy="5226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6968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EAA95D91-5E49-49A3-B764-72EC286A0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122" y="539100"/>
            <a:ext cx="7021224" cy="350169"/>
          </a:xfrm>
          <a:prstGeom prst="rect">
            <a:avLst/>
          </a:prstGeom>
          <a:ln>
            <a:solidFill>
              <a:schemeClr val="tx1"/>
            </a:solidFill>
          </a:ln>
        </p:spPr>
      </p:pic>
      <p:sp>
        <p:nvSpPr>
          <p:cNvPr id="2" name="Başlık 1">
            <a:extLst>
              <a:ext uri="{FF2B5EF4-FFF2-40B4-BE49-F238E27FC236}">
                <a16:creationId xmlns:a16="http://schemas.microsoft.com/office/drawing/2014/main" id="{4E63C1D4-975B-44F0-B3FF-6CF782CB005D}"/>
              </a:ext>
            </a:extLst>
          </p:cNvPr>
          <p:cNvSpPr>
            <a:spLocks noGrp="1"/>
          </p:cNvSpPr>
          <p:nvPr>
            <p:ph type="title"/>
          </p:nvPr>
        </p:nvSpPr>
        <p:spPr>
          <a:xfrm>
            <a:off x="845680" y="-126460"/>
            <a:ext cx="10364451" cy="1015730"/>
          </a:xfrm>
        </p:spPr>
        <p:txBody>
          <a:bodyPr/>
          <a:lstStyle/>
          <a:p>
            <a:r>
              <a:rPr lang="tr-TR" dirty="0">
                <a:solidFill>
                  <a:srgbClr val="C00000"/>
                </a:solidFill>
                <a:latin typeface="Modern Love" panose="04090805081005020601" pitchFamily="82" charset="0"/>
              </a:rPr>
              <a:t>OKULUMUZDA OKUTULAN DERSLER</a:t>
            </a:r>
          </a:p>
        </p:txBody>
      </p:sp>
      <p:pic>
        <p:nvPicPr>
          <p:cNvPr id="5" name="İçerik Yer Tutucusu 4" descr="tablo içeren bir resim&#10;&#10;Açıklama otomatik olarak oluşturuldu">
            <a:extLst>
              <a:ext uri="{FF2B5EF4-FFF2-40B4-BE49-F238E27FC236}">
                <a16:creationId xmlns:a16="http://schemas.microsoft.com/office/drawing/2014/main" id="{DA817304-F6B8-4632-BA90-12930706C0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39101"/>
            <a:ext cx="5362899" cy="6204599"/>
          </a:xfrm>
        </p:spPr>
      </p:pic>
      <p:pic>
        <p:nvPicPr>
          <p:cNvPr id="11" name="Resim 10" descr="tablo içeren bir resim&#10;&#10;Açıklama otomatik olarak oluşturuldu">
            <a:extLst>
              <a:ext uri="{FF2B5EF4-FFF2-40B4-BE49-F238E27FC236}">
                <a16:creationId xmlns:a16="http://schemas.microsoft.com/office/drawing/2014/main" id="{104A9576-D467-417F-A608-2FB98DEB0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899" y="910239"/>
            <a:ext cx="6602122" cy="5833461"/>
          </a:xfrm>
          <a:prstGeom prst="rect">
            <a:avLst/>
          </a:prstGeom>
        </p:spPr>
      </p:pic>
    </p:spTree>
    <p:extLst>
      <p:ext uri="{BB962C8B-B14F-4D97-AF65-F5344CB8AC3E}">
        <p14:creationId xmlns:p14="http://schemas.microsoft.com/office/powerpoint/2010/main" val="387410051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3.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Damla</Template>
  <TotalTime>371</TotalTime>
  <Words>1067</Words>
  <Application>Microsoft Office PowerPoint</Application>
  <PresentationFormat>Geniş ekran</PresentationFormat>
  <Paragraphs>156</Paragraphs>
  <Slides>43</Slides>
  <Notes>1</Notes>
  <HiddenSlides>0</HiddenSlides>
  <MMClips>0</MMClips>
  <ScaleCrop>false</ScaleCrop>
  <HeadingPairs>
    <vt:vector size="6" baseType="variant">
      <vt:variant>
        <vt:lpstr>Kullanılan Yazı Tipleri</vt:lpstr>
      </vt:variant>
      <vt:variant>
        <vt:i4>11</vt:i4>
      </vt:variant>
      <vt:variant>
        <vt:lpstr>Tema</vt:lpstr>
      </vt:variant>
      <vt:variant>
        <vt:i4>3</vt:i4>
      </vt:variant>
      <vt:variant>
        <vt:lpstr>Slayt Başlıkları</vt:lpstr>
      </vt:variant>
      <vt:variant>
        <vt:i4>43</vt:i4>
      </vt:variant>
    </vt:vector>
  </HeadingPairs>
  <TitlesOfParts>
    <vt:vector size="57" baseType="lpstr">
      <vt:lpstr>Algerian</vt:lpstr>
      <vt:lpstr>Arial</vt:lpstr>
      <vt:lpstr>Bookman Old Style</vt:lpstr>
      <vt:lpstr>Calibri</vt:lpstr>
      <vt:lpstr>Century Gothic</vt:lpstr>
      <vt:lpstr>Modern Love</vt:lpstr>
      <vt:lpstr>Rockwell</vt:lpstr>
      <vt:lpstr>Times New Roman</vt:lpstr>
      <vt:lpstr>Tw Cen MT</vt:lpstr>
      <vt:lpstr>Wingdings</vt:lpstr>
      <vt:lpstr>Wingdings 3</vt:lpstr>
      <vt:lpstr>Damla</vt:lpstr>
      <vt:lpstr>Damask</vt:lpstr>
      <vt:lpstr>İyon</vt:lpstr>
      <vt:lpstr>POLATLI ATATÜRK ANADOLU LISESI</vt:lpstr>
      <vt:lpstr>ANADOLU LISESI NEDIR?</vt:lpstr>
      <vt:lpstr>ANADOLU LISESI NEDIR?</vt:lpstr>
      <vt:lpstr>VİZYONUMUZ</vt:lpstr>
      <vt:lpstr>MİSYONUMUZ</vt:lpstr>
      <vt:lpstr>OKULUMUZUN tarihçesi</vt:lpstr>
      <vt:lpstr>OKULUMUZ GENEL BİLGİLERİ</vt:lpstr>
      <vt:lpstr>OKULUMUZ GENEL BİLGİLERİ</vt:lpstr>
      <vt:lpstr>OKULUMUZDA OKUTULAN DERSLER</vt:lpstr>
      <vt:lpstr>SINIF MEVCUTLARIMIZ</vt:lpstr>
      <vt:lpstr>OKULUMUZ ÇALIsAN BıLGıLERı</vt:lpstr>
      <vt:lpstr>OKULUMUZ BıNA VE ALANLARI Okul yerleskesıne ılıskın bılgıler</vt:lpstr>
      <vt:lpstr>OKULUMUZUN FİZİKİ İMKANLARI</vt:lpstr>
      <vt:lpstr>PANSİYONUMUZ</vt:lpstr>
      <vt:lpstr>PowerPoint Sunusu</vt:lpstr>
      <vt:lpstr>PANSİYONUMUZ</vt:lpstr>
      <vt:lpstr>Kütüphanemiz</vt:lpstr>
      <vt:lpstr>BİLGİSAYAR LABORATUVARIMIZ</vt:lpstr>
      <vt:lpstr>KONFERANS SALONUMUZ</vt:lpstr>
      <vt:lpstr>SPOR SALONUMUZ</vt:lpstr>
      <vt:lpstr>SPOR SALONUMUZ</vt:lpstr>
      <vt:lpstr>SPOR SALONUMUZ</vt:lpstr>
      <vt:lpstr>SPOR SALONUMUZ</vt:lpstr>
      <vt:lpstr>KANTİNİMİZ</vt:lpstr>
      <vt:lpstr>MESCİTLERİMİZ</vt:lpstr>
      <vt:lpstr>SINIFLARIMIZ</vt:lpstr>
      <vt:lpstr>LABORATUVARLARIMIZ</vt:lpstr>
      <vt:lpstr>RESİM ATÖLYEMİZ</vt:lpstr>
      <vt:lpstr>OKUL BAHÇEMİZ</vt:lpstr>
      <vt:lpstr>OKUL BAHÇEMİZ</vt:lpstr>
      <vt:lpstr>OKULUMUZUN GÜNCEL TERCİH BİLGİLERİ</vt:lpstr>
      <vt:lpstr>ÜNİVERSİTE SINAVI SONUÇLARINA GÖRE ÖĞRENCİLERİMİZİN KAZANDIĞI PROGRAMLAR</vt:lpstr>
      <vt:lpstr>PowerPoint Sunusu</vt:lpstr>
      <vt:lpstr>OKULUMUZDA YAPILAN SOSYAL KÜLTÜREL VE SPORTİF FAALİYETLERDEN KARELER</vt:lpstr>
      <vt:lpstr>ÜNİVERSİTE GEZİLERİMİZ</vt:lpstr>
      <vt:lpstr>PowerPoint Sunusu</vt:lpstr>
      <vt:lpstr>TÜBİTAK 4006 FUARIMIZ</vt:lpstr>
      <vt:lpstr>FUTSAL TURNUVASI</vt:lpstr>
      <vt:lpstr>PowerPoint Sunusu</vt:lpstr>
      <vt:lpstr>PowerPoint Sunusu</vt:lpstr>
      <vt:lpstr>PowerPoint Sunusu</vt:lpstr>
      <vt:lpstr>PowerPoint Sunusu</vt:lpstr>
      <vt:lpstr>ULAŞIM VE İLETİŞİM BİLGİLERİMİZ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POLATLI ATATÜRK ANADOLU LISESI</dc:title>
  <dc:creator>mehmet akif çetinkaya</dc:creator>
  <cp:lastModifiedBy>Office</cp:lastModifiedBy>
  <cp:revision>4</cp:revision>
  <dcterms:created xsi:type="dcterms:W3CDTF">2022-05-21T18:51:12Z</dcterms:created>
  <dcterms:modified xsi:type="dcterms:W3CDTF">2025-04-15T11:08:32Z</dcterms:modified>
</cp:coreProperties>
</file>