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sldIdLst>
    <p:sldId id="256" r:id="rId2"/>
    <p:sldId id="306" r:id="rId3"/>
    <p:sldId id="258" r:id="rId4"/>
    <p:sldId id="260" r:id="rId5"/>
    <p:sldId id="259" r:id="rId6"/>
    <p:sldId id="261" r:id="rId7"/>
    <p:sldId id="262" r:id="rId8"/>
    <p:sldId id="263" r:id="rId9"/>
    <p:sldId id="264" r:id="rId10"/>
    <p:sldId id="267" r:id="rId11"/>
    <p:sldId id="268" r:id="rId12"/>
    <p:sldId id="274" r:id="rId13"/>
    <p:sldId id="323" r:id="rId14"/>
    <p:sldId id="275" r:id="rId15"/>
    <p:sldId id="276" r:id="rId16"/>
    <p:sldId id="277" r:id="rId17"/>
    <p:sldId id="278" r:id="rId18"/>
    <p:sldId id="279" r:id="rId19"/>
    <p:sldId id="280" r:id="rId20"/>
    <p:sldId id="281" r:id="rId21"/>
    <p:sldId id="282" r:id="rId22"/>
    <p:sldId id="283" r:id="rId23"/>
    <p:sldId id="284" r:id="rId24"/>
    <p:sldId id="316" r:id="rId25"/>
    <p:sldId id="287" r:id="rId26"/>
    <p:sldId id="288" r:id="rId27"/>
    <p:sldId id="289" r:id="rId28"/>
    <p:sldId id="290" r:id="rId29"/>
    <p:sldId id="315" r:id="rId30"/>
    <p:sldId id="291" r:id="rId31"/>
    <p:sldId id="292" r:id="rId32"/>
    <p:sldId id="293" r:id="rId33"/>
    <p:sldId id="295" r:id="rId34"/>
    <p:sldId id="296" r:id="rId35"/>
    <p:sldId id="298" r:id="rId36"/>
    <p:sldId id="301" r:id="rId37"/>
    <p:sldId id="302" r:id="rId38"/>
    <p:sldId id="314" r:id="rId39"/>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2"/>
    <p:restoredTop sz="94807"/>
  </p:normalViewPr>
  <p:slideViewPr>
    <p:cSldViewPr snapToGrid="0" snapToObjects="1">
      <p:cViewPr varScale="1">
        <p:scale>
          <a:sx n="41" d="100"/>
          <a:sy n="41" d="100"/>
        </p:scale>
        <p:origin x="600" y="29"/>
      </p:cViewPr>
      <p:guideLst/>
    </p:cSldViewPr>
  </p:slideViewPr>
  <p:outlineViewPr>
    <p:cViewPr>
      <p:scale>
        <a:sx n="33" d="100"/>
        <a:sy n="33" d="100"/>
      </p:scale>
      <p:origin x="0" y="-115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2B199-CAD8-4B00-A196-863142CE2E0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5253C63-2BD1-40A9-B2C6-9284237B5461}">
      <dgm:prSet/>
      <dgm:spPr/>
      <dgm:t>
        <a:bodyPr/>
        <a:lstStyle/>
        <a:p>
          <a:r>
            <a:rPr lang="tr-TR" dirty="0"/>
            <a:t>Salgın hastalık sürecinin yetişkinlerin ve çocukların üzerinde yarattığı olumsuz etkileri azaltmak.</a:t>
          </a:r>
          <a:endParaRPr lang="en-US" dirty="0"/>
        </a:p>
      </dgm:t>
    </dgm:pt>
    <dgm:pt modelId="{FD5EC389-CD5C-48F2-9A2A-964721015BDE}" type="parTrans" cxnId="{78E6CE9D-E882-4E07-9AB9-BF72A99B2A08}">
      <dgm:prSet/>
      <dgm:spPr/>
      <dgm:t>
        <a:bodyPr/>
        <a:lstStyle/>
        <a:p>
          <a:endParaRPr lang="en-US"/>
        </a:p>
      </dgm:t>
    </dgm:pt>
    <dgm:pt modelId="{264DDFFE-5E69-4CE6-B1DB-313DA32AAF7C}" type="sibTrans" cxnId="{78E6CE9D-E882-4E07-9AB9-BF72A99B2A08}">
      <dgm:prSet/>
      <dgm:spPr/>
      <dgm:t>
        <a:bodyPr/>
        <a:lstStyle/>
        <a:p>
          <a:endParaRPr lang="en-US"/>
        </a:p>
      </dgm:t>
    </dgm:pt>
    <dgm:pt modelId="{1DE49749-97C2-4054-B8E7-141A7B5F0DD6}">
      <dgm:prSet/>
      <dgm:spPr/>
      <dgm:t>
        <a:bodyPr/>
        <a:lstStyle/>
        <a:p>
          <a:r>
            <a:rPr lang="tr-TR" dirty="0"/>
            <a:t>Salgın hastalık sonrasında öğretmen, çocuk ve ailelerin uyum sürecine destek olmak.</a:t>
          </a:r>
          <a:endParaRPr lang="en-US" dirty="0"/>
        </a:p>
      </dgm:t>
    </dgm:pt>
    <dgm:pt modelId="{C6CA1FBD-0B7D-45E2-A5F0-964925DF1A4E}" type="parTrans" cxnId="{168E00F8-566D-4D29-B7AB-F1C673FF72C9}">
      <dgm:prSet/>
      <dgm:spPr/>
      <dgm:t>
        <a:bodyPr/>
        <a:lstStyle/>
        <a:p>
          <a:endParaRPr lang="en-US"/>
        </a:p>
      </dgm:t>
    </dgm:pt>
    <dgm:pt modelId="{25424067-33C2-4106-A9BC-C80008C862D9}" type="sibTrans" cxnId="{168E00F8-566D-4D29-B7AB-F1C673FF72C9}">
      <dgm:prSet/>
      <dgm:spPr/>
      <dgm:t>
        <a:bodyPr/>
        <a:lstStyle/>
        <a:p>
          <a:endParaRPr lang="en-US"/>
        </a:p>
      </dgm:t>
    </dgm:pt>
    <dgm:pt modelId="{9093077A-399A-4A77-9BF1-F5B66711892C}">
      <dgm:prSet/>
      <dgm:spPr/>
      <dgm:t>
        <a:bodyPr/>
        <a:lstStyle/>
        <a:p>
          <a:r>
            <a:rPr lang="tr-TR"/>
            <a:t>Salgın hastalığı sonrasında öğretmenlerin ve ailelerin çocuklarına nasıl destek olacakları hakkında bilgi vermek.</a:t>
          </a:r>
          <a:endParaRPr lang="en-US"/>
        </a:p>
      </dgm:t>
    </dgm:pt>
    <dgm:pt modelId="{DF0D0BA2-9D7C-49F4-985C-483FE2F31DB4}" type="parTrans" cxnId="{1AEFF6A3-5755-40A9-ACB6-3A86F04DAB28}">
      <dgm:prSet/>
      <dgm:spPr/>
      <dgm:t>
        <a:bodyPr/>
        <a:lstStyle/>
        <a:p>
          <a:endParaRPr lang="en-US"/>
        </a:p>
      </dgm:t>
    </dgm:pt>
    <dgm:pt modelId="{40C018FE-C0BB-461D-A796-A40B246AAD89}" type="sibTrans" cxnId="{1AEFF6A3-5755-40A9-ACB6-3A86F04DAB28}">
      <dgm:prSet/>
      <dgm:spPr/>
      <dgm:t>
        <a:bodyPr/>
        <a:lstStyle/>
        <a:p>
          <a:endParaRPr lang="en-US"/>
        </a:p>
      </dgm:t>
    </dgm:pt>
    <dgm:pt modelId="{D2525742-DDE1-4196-9094-6608B62F0337}" type="pres">
      <dgm:prSet presAssocID="{C4B2B199-CAD8-4B00-A196-863142CE2E08}" presName="linear" presStyleCnt="0">
        <dgm:presLayoutVars>
          <dgm:animLvl val="lvl"/>
          <dgm:resizeHandles val="exact"/>
        </dgm:presLayoutVars>
      </dgm:prSet>
      <dgm:spPr/>
    </dgm:pt>
    <dgm:pt modelId="{13CE0CDC-C757-48F9-81DA-34BFC015BF59}" type="pres">
      <dgm:prSet presAssocID="{B5253C63-2BD1-40A9-B2C6-9284237B5461}" presName="parentText" presStyleLbl="node1" presStyleIdx="0" presStyleCnt="3">
        <dgm:presLayoutVars>
          <dgm:chMax val="0"/>
          <dgm:bulletEnabled val="1"/>
        </dgm:presLayoutVars>
      </dgm:prSet>
      <dgm:spPr/>
    </dgm:pt>
    <dgm:pt modelId="{B07C36B4-D4E7-4F47-9BBF-551E71553532}" type="pres">
      <dgm:prSet presAssocID="{264DDFFE-5E69-4CE6-B1DB-313DA32AAF7C}" presName="spacer" presStyleCnt="0"/>
      <dgm:spPr/>
    </dgm:pt>
    <dgm:pt modelId="{05EA9E0A-991F-4668-9E87-5B59E7243483}" type="pres">
      <dgm:prSet presAssocID="{1DE49749-97C2-4054-B8E7-141A7B5F0DD6}" presName="parentText" presStyleLbl="node1" presStyleIdx="1" presStyleCnt="3">
        <dgm:presLayoutVars>
          <dgm:chMax val="0"/>
          <dgm:bulletEnabled val="1"/>
        </dgm:presLayoutVars>
      </dgm:prSet>
      <dgm:spPr/>
    </dgm:pt>
    <dgm:pt modelId="{06F7FDFD-A06F-4EAE-8365-E95DB7DCB5C4}" type="pres">
      <dgm:prSet presAssocID="{25424067-33C2-4106-A9BC-C80008C862D9}" presName="spacer" presStyleCnt="0"/>
      <dgm:spPr/>
    </dgm:pt>
    <dgm:pt modelId="{8A0EE36E-9BBE-49AD-AE4D-3DF01824943A}" type="pres">
      <dgm:prSet presAssocID="{9093077A-399A-4A77-9BF1-F5B66711892C}" presName="parentText" presStyleLbl="node1" presStyleIdx="2" presStyleCnt="3">
        <dgm:presLayoutVars>
          <dgm:chMax val="0"/>
          <dgm:bulletEnabled val="1"/>
        </dgm:presLayoutVars>
      </dgm:prSet>
      <dgm:spPr/>
    </dgm:pt>
  </dgm:ptLst>
  <dgm:cxnLst>
    <dgm:cxn modelId="{B7A98E16-C924-4247-81B9-39A9F8D017AD}" type="presOf" srcId="{9093077A-399A-4A77-9BF1-F5B66711892C}" destId="{8A0EE36E-9BBE-49AD-AE4D-3DF01824943A}" srcOrd="0" destOrd="0" presId="urn:microsoft.com/office/officeart/2005/8/layout/vList2"/>
    <dgm:cxn modelId="{0A11201D-35F3-4630-B0F6-209E894921C2}" type="presOf" srcId="{C4B2B199-CAD8-4B00-A196-863142CE2E08}" destId="{D2525742-DDE1-4196-9094-6608B62F0337}" srcOrd="0" destOrd="0" presId="urn:microsoft.com/office/officeart/2005/8/layout/vList2"/>
    <dgm:cxn modelId="{CAA5B725-A65C-4DFD-A6E3-92790775FCCB}" type="presOf" srcId="{1DE49749-97C2-4054-B8E7-141A7B5F0DD6}" destId="{05EA9E0A-991F-4668-9E87-5B59E7243483}" srcOrd="0" destOrd="0" presId="urn:microsoft.com/office/officeart/2005/8/layout/vList2"/>
    <dgm:cxn modelId="{F414B87F-F833-4874-92D2-A1249BD52475}" type="presOf" srcId="{B5253C63-2BD1-40A9-B2C6-9284237B5461}" destId="{13CE0CDC-C757-48F9-81DA-34BFC015BF59}" srcOrd="0" destOrd="0" presId="urn:microsoft.com/office/officeart/2005/8/layout/vList2"/>
    <dgm:cxn modelId="{78E6CE9D-E882-4E07-9AB9-BF72A99B2A08}" srcId="{C4B2B199-CAD8-4B00-A196-863142CE2E08}" destId="{B5253C63-2BD1-40A9-B2C6-9284237B5461}" srcOrd="0" destOrd="0" parTransId="{FD5EC389-CD5C-48F2-9A2A-964721015BDE}" sibTransId="{264DDFFE-5E69-4CE6-B1DB-313DA32AAF7C}"/>
    <dgm:cxn modelId="{1AEFF6A3-5755-40A9-ACB6-3A86F04DAB28}" srcId="{C4B2B199-CAD8-4B00-A196-863142CE2E08}" destId="{9093077A-399A-4A77-9BF1-F5B66711892C}" srcOrd="2" destOrd="0" parTransId="{DF0D0BA2-9D7C-49F4-985C-483FE2F31DB4}" sibTransId="{40C018FE-C0BB-461D-A796-A40B246AAD89}"/>
    <dgm:cxn modelId="{168E00F8-566D-4D29-B7AB-F1C673FF72C9}" srcId="{C4B2B199-CAD8-4B00-A196-863142CE2E08}" destId="{1DE49749-97C2-4054-B8E7-141A7B5F0DD6}" srcOrd="1" destOrd="0" parTransId="{C6CA1FBD-0B7D-45E2-A5F0-964925DF1A4E}" sibTransId="{25424067-33C2-4106-A9BC-C80008C862D9}"/>
    <dgm:cxn modelId="{4492C0AA-F49D-4D04-AEF2-16DB70B202B3}" type="presParOf" srcId="{D2525742-DDE1-4196-9094-6608B62F0337}" destId="{13CE0CDC-C757-48F9-81DA-34BFC015BF59}" srcOrd="0" destOrd="0" presId="urn:microsoft.com/office/officeart/2005/8/layout/vList2"/>
    <dgm:cxn modelId="{8A8E4AA2-81B8-491E-B7ED-60A9801C24B5}" type="presParOf" srcId="{D2525742-DDE1-4196-9094-6608B62F0337}" destId="{B07C36B4-D4E7-4F47-9BBF-551E71553532}" srcOrd="1" destOrd="0" presId="urn:microsoft.com/office/officeart/2005/8/layout/vList2"/>
    <dgm:cxn modelId="{4E588226-B10E-4C81-B0AD-160EC5FCDBF4}" type="presParOf" srcId="{D2525742-DDE1-4196-9094-6608B62F0337}" destId="{05EA9E0A-991F-4668-9E87-5B59E7243483}" srcOrd="2" destOrd="0" presId="urn:microsoft.com/office/officeart/2005/8/layout/vList2"/>
    <dgm:cxn modelId="{1C64D33D-69E4-4190-83D3-09D298F21DD2}" type="presParOf" srcId="{D2525742-DDE1-4196-9094-6608B62F0337}" destId="{06F7FDFD-A06F-4EAE-8365-E95DB7DCB5C4}" srcOrd="3" destOrd="0" presId="urn:microsoft.com/office/officeart/2005/8/layout/vList2"/>
    <dgm:cxn modelId="{05C655A0-B7D0-4B2D-BAEF-49AEC1DE115C}" type="presParOf" srcId="{D2525742-DDE1-4196-9094-6608B62F0337}" destId="{8A0EE36E-9BBE-49AD-AE4D-3DF0182494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C0042-42AF-4051-8326-4CCCAD8ECB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79B2652-DC6D-4E76-813A-C9DDF1B7D974}">
      <dgm:prSet/>
      <dgm:spPr/>
      <dgm:t>
        <a:bodyPr/>
        <a:lstStyle/>
        <a:p>
          <a:r>
            <a:rPr lang="tr-TR"/>
            <a:t>Salgın Hastalık Nedir Ve Etkileri Nelerdir?</a:t>
          </a:r>
          <a:endParaRPr lang="en-US"/>
        </a:p>
      </dgm:t>
    </dgm:pt>
    <dgm:pt modelId="{17A6147C-CA70-43BF-A58A-6D993A9EF4BB}" type="parTrans" cxnId="{70C826F1-041D-4FD9-A6DC-76ADE3817561}">
      <dgm:prSet/>
      <dgm:spPr/>
      <dgm:t>
        <a:bodyPr/>
        <a:lstStyle/>
        <a:p>
          <a:endParaRPr lang="en-US"/>
        </a:p>
      </dgm:t>
    </dgm:pt>
    <dgm:pt modelId="{924B4255-BA12-4CD4-AA76-75EFD3C33C1F}" type="sibTrans" cxnId="{70C826F1-041D-4FD9-A6DC-76ADE3817561}">
      <dgm:prSet/>
      <dgm:spPr/>
      <dgm:t>
        <a:bodyPr/>
        <a:lstStyle/>
        <a:p>
          <a:endParaRPr lang="en-US"/>
        </a:p>
      </dgm:t>
    </dgm:pt>
    <dgm:pt modelId="{AEBD55CF-FC1E-4E2F-BAB5-39C42B209C9C}">
      <dgm:prSet/>
      <dgm:spPr/>
      <dgm:t>
        <a:bodyPr/>
        <a:lstStyle/>
        <a:p>
          <a:r>
            <a:rPr lang="tr-TR"/>
            <a:t>Salgın Döneminde Karşılaşılan Zorluklar</a:t>
          </a:r>
          <a:endParaRPr lang="en-US"/>
        </a:p>
      </dgm:t>
    </dgm:pt>
    <dgm:pt modelId="{56432987-5483-425A-B89D-74CE2058C7B2}" type="parTrans" cxnId="{29DDE44B-499C-4275-BB99-7D8E4AF741C9}">
      <dgm:prSet/>
      <dgm:spPr/>
      <dgm:t>
        <a:bodyPr/>
        <a:lstStyle/>
        <a:p>
          <a:endParaRPr lang="en-US"/>
        </a:p>
      </dgm:t>
    </dgm:pt>
    <dgm:pt modelId="{C4940F45-6E32-40BF-9EB5-4D51B68A4715}" type="sibTrans" cxnId="{29DDE44B-499C-4275-BB99-7D8E4AF741C9}">
      <dgm:prSet/>
      <dgm:spPr/>
      <dgm:t>
        <a:bodyPr/>
        <a:lstStyle/>
        <a:p>
          <a:endParaRPr lang="en-US"/>
        </a:p>
      </dgm:t>
    </dgm:pt>
    <dgm:pt modelId="{5CBC39D0-95DB-45E6-8092-027A1523980D}">
      <dgm:prSet/>
      <dgm:spPr/>
      <dgm:t>
        <a:bodyPr/>
        <a:lstStyle/>
        <a:p>
          <a:r>
            <a:rPr lang="tr-TR"/>
            <a:t>Salgın Hastalığa Bağlı Olarak Yetişkinlerde Görülen Tepkiler</a:t>
          </a:r>
          <a:endParaRPr lang="en-US"/>
        </a:p>
      </dgm:t>
    </dgm:pt>
    <dgm:pt modelId="{48FBC070-E029-4009-B16D-34E40AA8FF77}" type="parTrans" cxnId="{AB9703EC-9F52-48A0-A7FA-CE743A591402}">
      <dgm:prSet/>
      <dgm:spPr/>
      <dgm:t>
        <a:bodyPr/>
        <a:lstStyle/>
        <a:p>
          <a:endParaRPr lang="en-US"/>
        </a:p>
      </dgm:t>
    </dgm:pt>
    <dgm:pt modelId="{43290A24-DC4D-4886-8F39-4416FC785B4B}" type="sibTrans" cxnId="{AB9703EC-9F52-48A0-A7FA-CE743A591402}">
      <dgm:prSet/>
      <dgm:spPr/>
      <dgm:t>
        <a:bodyPr/>
        <a:lstStyle/>
        <a:p>
          <a:endParaRPr lang="en-US"/>
        </a:p>
      </dgm:t>
    </dgm:pt>
    <dgm:pt modelId="{5FA4634F-7F04-4964-AE16-B88AEE2DE361}">
      <dgm:prSet/>
      <dgm:spPr/>
      <dgm:t>
        <a:bodyPr/>
        <a:lstStyle/>
        <a:p>
          <a:r>
            <a:rPr lang="tr-TR"/>
            <a:t>Kendimize Nasıl Yardımcı Olabiliriz?</a:t>
          </a:r>
          <a:endParaRPr lang="en-US"/>
        </a:p>
      </dgm:t>
    </dgm:pt>
    <dgm:pt modelId="{4B7A05CD-E047-4B29-BB1E-5F27713E410B}" type="parTrans" cxnId="{31C58436-EABF-4173-BE1E-A3E57762D561}">
      <dgm:prSet/>
      <dgm:spPr/>
      <dgm:t>
        <a:bodyPr/>
        <a:lstStyle/>
        <a:p>
          <a:endParaRPr lang="en-US"/>
        </a:p>
      </dgm:t>
    </dgm:pt>
    <dgm:pt modelId="{B3E9BFEA-B9C0-4A40-B6D0-D88D0BC6C691}" type="sibTrans" cxnId="{31C58436-EABF-4173-BE1E-A3E57762D561}">
      <dgm:prSet/>
      <dgm:spPr/>
      <dgm:t>
        <a:bodyPr/>
        <a:lstStyle/>
        <a:p>
          <a:endParaRPr lang="en-US"/>
        </a:p>
      </dgm:t>
    </dgm:pt>
    <dgm:pt modelId="{F0CF3429-884E-48C1-8D34-AB8AFB66537E}">
      <dgm:prSet/>
      <dgm:spPr/>
      <dgm:t>
        <a:bodyPr/>
        <a:lstStyle/>
        <a:p>
          <a:r>
            <a:rPr lang="tr-TR"/>
            <a:t>Salgın Hastalığa Bağlı Olarak Çocuklarda Görülen Tepkiler</a:t>
          </a:r>
          <a:endParaRPr lang="en-US"/>
        </a:p>
      </dgm:t>
    </dgm:pt>
    <dgm:pt modelId="{4438213C-9D0E-4CDB-BC63-3BCAE8A9105A}" type="parTrans" cxnId="{87F4066C-03A6-4456-AD99-D9842A221233}">
      <dgm:prSet/>
      <dgm:spPr/>
      <dgm:t>
        <a:bodyPr/>
        <a:lstStyle/>
        <a:p>
          <a:endParaRPr lang="en-US"/>
        </a:p>
      </dgm:t>
    </dgm:pt>
    <dgm:pt modelId="{CF26AF02-2E14-473A-AB0C-8255568B8420}" type="sibTrans" cxnId="{87F4066C-03A6-4456-AD99-D9842A221233}">
      <dgm:prSet/>
      <dgm:spPr/>
      <dgm:t>
        <a:bodyPr/>
        <a:lstStyle/>
        <a:p>
          <a:endParaRPr lang="en-US"/>
        </a:p>
      </dgm:t>
    </dgm:pt>
    <dgm:pt modelId="{153B1907-458F-43CD-A923-63DC2A2B77D2}">
      <dgm:prSet/>
      <dgm:spPr/>
      <dgm:t>
        <a:bodyPr/>
        <a:lstStyle/>
        <a:p>
          <a:r>
            <a:rPr lang="tr-TR" dirty="0"/>
            <a:t>Zorlayıcı Yaşam Olaylarında Okulların Önemi</a:t>
          </a:r>
          <a:endParaRPr lang="en-US" dirty="0"/>
        </a:p>
      </dgm:t>
    </dgm:pt>
    <dgm:pt modelId="{C1373475-6D68-4592-8E6B-9963F0FD4AA7}" type="parTrans" cxnId="{8322B88F-C4ED-42B4-9CD9-A83513F3C54E}">
      <dgm:prSet/>
      <dgm:spPr/>
      <dgm:t>
        <a:bodyPr/>
        <a:lstStyle/>
        <a:p>
          <a:endParaRPr lang="en-US"/>
        </a:p>
      </dgm:t>
    </dgm:pt>
    <dgm:pt modelId="{90012ED1-404B-4FF4-850C-59FD98209443}" type="sibTrans" cxnId="{8322B88F-C4ED-42B4-9CD9-A83513F3C54E}">
      <dgm:prSet/>
      <dgm:spPr/>
      <dgm:t>
        <a:bodyPr/>
        <a:lstStyle/>
        <a:p>
          <a:endParaRPr lang="en-US"/>
        </a:p>
      </dgm:t>
    </dgm:pt>
    <dgm:pt modelId="{0DDDAF5E-4046-45C7-9AB4-79B9EBC0B0C2}">
      <dgm:prSet/>
      <dgm:spPr/>
      <dgm:t>
        <a:bodyPr/>
        <a:lstStyle/>
        <a:p>
          <a:r>
            <a:rPr lang="tr-TR" dirty="0"/>
            <a:t>Çocuklara Nasıl Yardımcı Olabiliriz?</a:t>
          </a:r>
          <a:endParaRPr lang="en-US" dirty="0"/>
        </a:p>
      </dgm:t>
    </dgm:pt>
    <dgm:pt modelId="{4E4A7390-FEEA-4D9B-8ED3-EFCCBC1ECD2B}" type="parTrans" cxnId="{021933AD-0D13-47A6-85BA-06E5408EAC70}">
      <dgm:prSet/>
      <dgm:spPr/>
      <dgm:t>
        <a:bodyPr/>
        <a:lstStyle/>
        <a:p>
          <a:endParaRPr lang="en-US"/>
        </a:p>
      </dgm:t>
    </dgm:pt>
    <dgm:pt modelId="{258B69B7-189C-4F1B-96DC-D824D8F6CF78}" type="sibTrans" cxnId="{021933AD-0D13-47A6-85BA-06E5408EAC70}">
      <dgm:prSet/>
      <dgm:spPr/>
      <dgm:t>
        <a:bodyPr/>
        <a:lstStyle/>
        <a:p>
          <a:endParaRPr lang="en-US"/>
        </a:p>
      </dgm:t>
    </dgm:pt>
    <dgm:pt modelId="{157D0767-A0B9-4359-9AC6-0DCD18145B44}" type="pres">
      <dgm:prSet presAssocID="{9FEC0042-42AF-4051-8326-4CCCAD8ECBAD}" presName="linear" presStyleCnt="0">
        <dgm:presLayoutVars>
          <dgm:animLvl val="lvl"/>
          <dgm:resizeHandles val="exact"/>
        </dgm:presLayoutVars>
      </dgm:prSet>
      <dgm:spPr/>
    </dgm:pt>
    <dgm:pt modelId="{441950DF-EEE5-4A0C-BF0F-34C885D5E551}" type="pres">
      <dgm:prSet presAssocID="{379B2652-DC6D-4E76-813A-C9DDF1B7D974}" presName="parentText" presStyleLbl="node1" presStyleIdx="0" presStyleCnt="7">
        <dgm:presLayoutVars>
          <dgm:chMax val="0"/>
          <dgm:bulletEnabled val="1"/>
        </dgm:presLayoutVars>
      </dgm:prSet>
      <dgm:spPr/>
    </dgm:pt>
    <dgm:pt modelId="{8D4AFDF6-DE91-43FD-9153-B59D98D7581B}" type="pres">
      <dgm:prSet presAssocID="{924B4255-BA12-4CD4-AA76-75EFD3C33C1F}" presName="spacer" presStyleCnt="0"/>
      <dgm:spPr/>
    </dgm:pt>
    <dgm:pt modelId="{53827109-C9AD-4D01-8B1A-8B397E67D46C}" type="pres">
      <dgm:prSet presAssocID="{AEBD55CF-FC1E-4E2F-BAB5-39C42B209C9C}" presName="parentText" presStyleLbl="node1" presStyleIdx="1" presStyleCnt="7">
        <dgm:presLayoutVars>
          <dgm:chMax val="0"/>
          <dgm:bulletEnabled val="1"/>
        </dgm:presLayoutVars>
      </dgm:prSet>
      <dgm:spPr/>
    </dgm:pt>
    <dgm:pt modelId="{F5B23A99-C3CF-414D-A273-F8DC3C91C027}" type="pres">
      <dgm:prSet presAssocID="{C4940F45-6E32-40BF-9EB5-4D51B68A4715}" presName="spacer" presStyleCnt="0"/>
      <dgm:spPr/>
    </dgm:pt>
    <dgm:pt modelId="{14293459-7C33-4482-829A-EC686BCA3943}" type="pres">
      <dgm:prSet presAssocID="{5CBC39D0-95DB-45E6-8092-027A1523980D}" presName="parentText" presStyleLbl="node1" presStyleIdx="2" presStyleCnt="7">
        <dgm:presLayoutVars>
          <dgm:chMax val="0"/>
          <dgm:bulletEnabled val="1"/>
        </dgm:presLayoutVars>
      </dgm:prSet>
      <dgm:spPr/>
    </dgm:pt>
    <dgm:pt modelId="{C6565E94-D0B6-437B-8AF6-82F093C93FEF}" type="pres">
      <dgm:prSet presAssocID="{43290A24-DC4D-4886-8F39-4416FC785B4B}" presName="spacer" presStyleCnt="0"/>
      <dgm:spPr/>
    </dgm:pt>
    <dgm:pt modelId="{20422429-6137-469A-87DF-98146895CE7A}" type="pres">
      <dgm:prSet presAssocID="{5FA4634F-7F04-4964-AE16-B88AEE2DE361}" presName="parentText" presStyleLbl="node1" presStyleIdx="3" presStyleCnt="7">
        <dgm:presLayoutVars>
          <dgm:chMax val="0"/>
          <dgm:bulletEnabled val="1"/>
        </dgm:presLayoutVars>
      </dgm:prSet>
      <dgm:spPr/>
    </dgm:pt>
    <dgm:pt modelId="{5BE1BDA7-709B-4F7A-B66C-40B74D493664}" type="pres">
      <dgm:prSet presAssocID="{B3E9BFEA-B9C0-4A40-B6D0-D88D0BC6C691}" presName="spacer" presStyleCnt="0"/>
      <dgm:spPr/>
    </dgm:pt>
    <dgm:pt modelId="{CDBC3880-EA5D-4F42-8F60-5F4E5ED728E8}" type="pres">
      <dgm:prSet presAssocID="{F0CF3429-884E-48C1-8D34-AB8AFB66537E}" presName="parentText" presStyleLbl="node1" presStyleIdx="4" presStyleCnt="7">
        <dgm:presLayoutVars>
          <dgm:chMax val="0"/>
          <dgm:bulletEnabled val="1"/>
        </dgm:presLayoutVars>
      </dgm:prSet>
      <dgm:spPr/>
    </dgm:pt>
    <dgm:pt modelId="{4F914A57-6255-4B96-B923-B971646CEA5B}" type="pres">
      <dgm:prSet presAssocID="{CF26AF02-2E14-473A-AB0C-8255568B8420}" presName="spacer" presStyleCnt="0"/>
      <dgm:spPr/>
    </dgm:pt>
    <dgm:pt modelId="{D39F6681-BDC9-462D-A52E-96F34781811D}" type="pres">
      <dgm:prSet presAssocID="{153B1907-458F-43CD-A923-63DC2A2B77D2}" presName="parentText" presStyleLbl="node1" presStyleIdx="5" presStyleCnt="7">
        <dgm:presLayoutVars>
          <dgm:chMax val="0"/>
          <dgm:bulletEnabled val="1"/>
        </dgm:presLayoutVars>
      </dgm:prSet>
      <dgm:spPr/>
    </dgm:pt>
    <dgm:pt modelId="{46895CB0-C083-4264-9424-C54134EA8BAF}" type="pres">
      <dgm:prSet presAssocID="{90012ED1-404B-4FF4-850C-59FD98209443}" presName="spacer" presStyleCnt="0"/>
      <dgm:spPr/>
    </dgm:pt>
    <dgm:pt modelId="{29378493-1DE5-44D1-AFB4-99DB0B455095}" type="pres">
      <dgm:prSet presAssocID="{0DDDAF5E-4046-45C7-9AB4-79B9EBC0B0C2}" presName="parentText" presStyleLbl="node1" presStyleIdx="6" presStyleCnt="7">
        <dgm:presLayoutVars>
          <dgm:chMax val="0"/>
          <dgm:bulletEnabled val="1"/>
        </dgm:presLayoutVars>
      </dgm:prSet>
      <dgm:spPr/>
    </dgm:pt>
  </dgm:ptLst>
  <dgm:cxnLst>
    <dgm:cxn modelId="{1D58BF03-F52B-40C3-BE88-F5C785A04882}" type="presOf" srcId="{5CBC39D0-95DB-45E6-8092-027A1523980D}" destId="{14293459-7C33-4482-829A-EC686BCA3943}" srcOrd="0" destOrd="0" presId="urn:microsoft.com/office/officeart/2005/8/layout/vList2"/>
    <dgm:cxn modelId="{033AE528-342E-40D8-804B-7CA783BD469F}" type="presOf" srcId="{0DDDAF5E-4046-45C7-9AB4-79B9EBC0B0C2}" destId="{29378493-1DE5-44D1-AFB4-99DB0B455095}" srcOrd="0" destOrd="0" presId="urn:microsoft.com/office/officeart/2005/8/layout/vList2"/>
    <dgm:cxn modelId="{208D7232-86D1-4892-9CA6-01CF4214DC97}" type="presOf" srcId="{F0CF3429-884E-48C1-8D34-AB8AFB66537E}" destId="{CDBC3880-EA5D-4F42-8F60-5F4E5ED728E8}" srcOrd="0" destOrd="0" presId="urn:microsoft.com/office/officeart/2005/8/layout/vList2"/>
    <dgm:cxn modelId="{31C58436-EABF-4173-BE1E-A3E57762D561}" srcId="{9FEC0042-42AF-4051-8326-4CCCAD8ECBAD}" destId="{5FA4634F-7F04-4964-AE16-B88AEE2DE361}" srcOrd="3" destOrd="0" parTransId="{4B7A05CD-E047-4B29-BB1E-5F27713E410B}" sibTransId="{B3E9BFEA-B9C0-4A40-B6D0-D88D0BC6C691}"/>
    <dgm:cxn modelId="{29DDE44B-499C-4275-BB99-7D8E4AF741C9}" srcId="{9FEC0042-42AF-4051-8326-4CCCAD8ECBAD}" destId="{AEBD55CF-FC1E-4E2F-BAB5-39C42B209C9C}" srcOrd="1" destOrd="0" parTransId="{56432987-5483-425A-B89D-74CE2058C7B2}" sibTransId="{C4940F45-6E32-40BF-9EB5-4D51B68A4715}"/>
    <dgm:cxn modelId="{87F4066C-03A6-4456-AD99-D9842A221233}" srcId="{9FEC0042-42AF-4051-8326-4CCCAD8ECBAD}" destId="{F0CF3429-884E-48C1-8D34-AB8AFB66537E}" srcOrd="4" destOrd="0" parTransId="{4438213C-9D0E-4CDB-BC63-3BCAE8A9105A}" sibTransId="{CF26AF02-2E14-473A-AB0C-8255568B8420}"/>
    <dgm:cxn modelId="{1ADB4E4F-8533-4663-B752-8E119DAD66A8}" type="presOf" srcId="{AEBD55CF-FC1E-4E2F-BAB5-39C42B209C9C}" destId="{53827109-C9AD-4D01-8B1A-8B397E67D46C}" srcOrd="0" destOrd="0" presId="urn:microsoft.com/office/officeart/2005/8/layout/vList2"/>
    <dgm:cxn modelId="{DA80CB59-0C60-4CD8-B6D5-9284A48AACAC}" type="presOf" srcId="{153B1907-458F-43CD-A923-63DC2A2B77D2}" destId="{D39F6681-BDC9-462D-A52E-96F34781811D}" srcOrd="0" destOrd="0" presId="urn:microsoft.com/office/officeart/2005/8/layout/vList2"/>
    <dgm:cxn modelId="{B1CEC28A-EC20-4E6C-AFE7-7F4E99B00F22}" type="presOf" srcId="{5FA4634F-7F04-4964-AE16-B88AEE2DE361}" destId="{20422429-6137-469A-87DF-98146895CE7A}" srcOrd="0" destOrd="0" presId="urn:microsoft.com/office/officeart/2005/8/layout/vList2"/>
    <dgm:cxn modelId="{8322B88F-C4ED-42B4-9CD9-A83513F3C54E}" srcId="{9FEC0042-42AF-4051-8326-4CCCAD8ECBAD}" destId="{153B1907-458F-43CD-A923-63DC2A2B77D2}" srcOrd="5" destOrd="0" parTransId="{C1373475-6D68-4592-8E6B-9963F0FD4AA7}" sibTransId="{90012ED1-404B-4FF4-850C-59FD98209443}"/>
    <dgm:cxn modelId="{118660A4-BF24-4465-8452-4E59109BBA70}" type="presOf" srcId="{9FEC0042-42AF-4051-8326-4CCCAD8ECBAD}" destId="{157D0767-A0B9-4359-9AC6-0DCD18145B44}" srcOrd="0" destOrd="0" presId="urn:microsoft.com/office/officeart/2005/8/layout/vList2"/>
    <dgm:cxn modelId="{021933AD-0D13-47A6-85BA-06E5408EAC70}" srcId="{9FEC0042-42AF-4051-8326-4CCCAD8ECBAD}" destId="{0DDDAF5E-4046-45C7-9AB4-79B9EBC0B0C2}" srcOrd="6" destOrd="0" parTransId="{4E4A7390-FEEA-4D9B-8ED3-EFCCBC1ECD2B}" sibTransId="{258B69B7-189C-4F1B-96DC-D824D8F6CF78}"/>
    <dgm:cxn modelId="{BBFC03EA-6A7F-4D1D-B691-6EBBCDA4DB27}" type="presOf" srcId="{379B2652-DC6D-4E76-813A-C9DDF1B7D974}" destId="{441950DF-EEE5-4A0C-BF0F-34C885D5E551}" srcOrd="0" destOrd="0" presId="urn:microsoft.com/office/officeart/2005/8/layout/vList2"/>
    <dgm:cxn modelId="{AB9703EC-9F52-48A0-A7FA-CE743A591402}" srcId="{9FEC0042-42AF-4051-8326-4CCCAD8ECBAD}" destId="{5CBC39D0-95DB-45E6-8092-027A1523980D}" srcOrd="2" destOrd="0" parTransId="{48FBC070-E029-4009-B16D-34E40AA8FF77}" sibTransId="{43290A24-DC4D-4886-8F39-4416FC785B4B}"/>
    <dgm:cxn modelId="{70C826F1-041D-4FD9-A6DC-76ADE3817561}" srcId="{9FEC0042-42AF-4051-8326-4CCCAD8ECBAD}" destId="{379B2652-DC6D-4E76-813A-C9DDF1B7D974}" srcOrd="0" destOrd="0" parTransId="{17A6147C-CA70-43BF-A58A-6D993A9EF4BB}" sibTransId="{924B4255-BA12-4CD4-AA76-75EFD3C33C1F}"/>
    <dgm:cxn modelId="{D6334991-A8A6-493E-8332-965B894D9FB1}" type="presParOf" srcId="{157D0767-A0B9-4359-9AC6-0DCD18145B44}" destId="{441950DF-EEE5-4A0C-BF0F-34C885D5E551}" srcOrd="0" destOrd="0" presId="urn:microsoft.com/office/officeart/2005/8/layout/vList2"/>
    <dgm:cxn modelId="{E0A05532-FFA4-4A7D-B846-54CB25472502}" type="presParOf" srcId="{157D0767-A0B9-4359-9AC6-0DCD18145B44}" destId="{8D4AFDF6-DE91-43FD-9153-B59D98D7581B}" srcOrd="1" destOrd="0" presId="urn:microsoft.com/office/officeart/2005/8/layout/vList2"/>
    <dgm:cxn modelId="{E9DAF666-385F-4505-8F2D-0D47665F6BCF}" type="presParOf" srcId="{157D0767-A0B9-4359-9AC6-0DCD18145B44}" destId="{53827109-C9AD-4D01-8B1A-8B397E67D46C}" srcOrd="2" destOrd="0" presId="urn:microsoft.com/office/officeart/2005/8/layout/vList2"/>
    <dgm:cxn modelId="{058ACE87-F02C-4AD1-BFE2-EDED3D79B825}" type="presParOf" srcId="{157D0767-A0B9-4359-9AC6-0DCD18145B44}" destId="{F5B23A99-C3CF-414D-A273-F8DC3C91C027}" srcOrd="3" destOrd="0" presId="urn:microsoft.com/office/officeart/2005/8/layout/vList2"/>
    <dgm:cxn modelId="{70925AE8-346B-445D-8D8A-D18B6900657B}" type="presParOf" srcId="{157D0767-A0B9-4359-9AC6-0DCD18145B44}" destId="{14293459-7C33-4482-829A-EC686BCA3943}" srcOrd="4" destOrd="0" presId="urn:microsoft.com/office/officeart/2005/8/layout/vList2"/>
    <dgm:cxn modelId="{79478DA6-872B-4ED9-A57B-D64FF8CFEA57}" type="presParOf" srcId="{157D0767-A0B9-4359-9AC6-0DCD18145B44}" destId="{C6565E94-D0B6-437B-8AF6-82F093C93FEF}" srcOrd="5" destOrd="0" presId="urn:microsoft.com/office/officeart/2005/8/layout/vList2"/>
    <dgm:cxn modelId="{5ACB6DC0-09BB-4400-BBC8-6FCB11523858}" type="presParOf" srcId="{157D0767-A0B9-4359-9AC6-0DCD18145B44}" destId="{20422429-6137-469A-87DF-98146895CE7A}" srcOrd="6" destOrd="0" presId="urn:microsoft.com/office/officeart/2005/8/layout/vList2"/>
    <dgm:cxn modelId="{150DACFA-EF1E-4077-9748-D40031C6A512}" type="presParOf" srcId="{157D0767-A0B9-4359-9AC6-0DCD18145B44}" destId="{5BE1BDA7-709B-4F7A-B66C-40B74D493664}" srcOrd="7" destOrd="0" presId="urn:microsoft.com/office/officeart/2005/8/layout/vList2"/>
    <dgm:cxn modelId="{16C8CD68-9984-41BD-9A7A-9ED448B26AA1}" type="presParOf" srcId="{157D0767-A0B9-4359-9AC6-0DCD18145B44}" destId="{CDBC3880-EA5D-4F42-8F60-5F4E5ED728E8}" srcOrd="8" destOrd="0" presId="urn:microsoft.com/office/officeart/2005/8/layout/vList2"/>
    <dgm:cxn modelId="{E405AC5D-A561-4BF9-8C2F-C9A320B4C52A}" type="presParOf" srcId="{157D0767-A0B9-4359-9AC6-0DCD18145B44}" destId="{4F914A57-6255-4B96-B923-B971646CEA5B}" srcOrd="9" destOrd="0" presId="urn:microsoft.com/office/officeart/2005/8/layout/vList2"/>
    <dgm:cxn modelId="{3FCFE7EB-6F96-438B-96DE-6A82F13CA9F9}" type="presParOf" srcId="{157D0767-A0B9-4359-9AC6-0DCD18145B44}" destId="{D39F6681-BDC9-462D-A52E-96F34781811D}" srcOrd="10" destOrd="0" presId="urn:microsoft.com/office/officeart/2005/8/layout/vList2"/>
    <dgm:cxn modelId="{A1B37A27-1399-4F22-BEDE-EC757F448523}" type="presParOf" srcId="{157D0767-A0B9-4359-9AC6-0DCD18145B44}" destId="{46895CB0-C083-4264-9424-C54134EA8BAF}" srcOrd="11" destOrd="0" presId="urn:microsoft.com/office/officeart/2005/8/layout/vList2"/>
    <dgm:cxn modelId="{5F9B6E0A-0C8F-47B0-99BA-11F21753BBB6}" type="presParOf" srcId="{157D0767-A0B9-4359-9AC6-0DCD18145B44}" destId="{29378493-1DE5-44D1-AFB4-99DB0B45509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A6EBEB-40A6-403A-A6E2-54F44BE44AF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D15BDD8-BB6D-4732-B8CD-E128FB588416}">
      <dgm:prSet/>
      <dgm:spPr/>
      <dgm:t>
        <a:bodyPr/>
        <a:lstStyle/>
        <a:p>
          <a:r>
            <a:rPr lang="tr-TR" dirty="0"/>
            <a:t>Bu süreç çocuklar ve yaşlılar için daha çok stres ve endişeye neden olabilir.</a:t>
          </a:r>
          <a:endParaRPr lang="en-US" dirty="0"/>
        </a:p>
      </dgm:t>
    </dgm:pt>
    <dgm:pt modelId="{BC3C1796-A63A-4837-BB8B-DA6303207864}" type="sibTrans" cxnId="{500D96FE-6445-4187-91BD-DB868FB06325}">
      <dgm:prSet/>
      <dgm:spPr/>
      <dgm:t>
        <a:bodyPr/>
        <a:lstStyle/>
        <a:p>
          <a:endParaRPr lang="en-US"/>
        </a:p>
      </dgm:t>
    </dgm:pt>
    <dgm:pt modelId="{3D768501-AA7C-41C5-A0B2-8843319B97B2}" type="parTrans" cxnId="{500D96FE-6445-4187-91BD-DB868FB06325}">
      <dgm:prSet/>
      <dgm:spPr/>
      <dgm:t>
        <a:bodyPr/>
        <a:lstStyle/>
        <a:p>
          <a:endParaRPr lang="en-US"/>
        </a:p>
      </dgm:t>
    </dgm:pt>
    <dgm:pt modelId="{A8DB86E6-9E65-4A3A-BC3E-9D3A34338B40}">
      <dgm:prSet/>
      <dgm:spPr/>
      <dgm:t>
        <a:bodyPr/>
        <a:lstStyle/>
        <a:p>
          <a:r>
            <a:rPr lang="tr-TR" dirty="0"/>
            <a:t>Enfeksiyon riski altında olan kişilerde hastalığı sevdiklerine bulaştırma konusunda  kaygı yaşamaktadır</a:t>
          </a:r>
          <a:endParaRPr lang="en-US" dirty="0"/>
        </a:p>
      </dgm:t>
    </dgm:pt>
    <dgm:pt modelId="{A5CEC5DD-8C38-4EE2-A1CD-64B5CF7E207F}" type="sibTrans" cxnId="{EF0CE575-BC6A-417F-BA04-494691C9F561}">
      <dgm:prSet/>
      <dgm:spPr/>
      <dgm:t>
        <a:bodyPr/>
        <a:lstStyle/>
        <a:p>
          <a:endParaRPr lang="en-US"/>
        </a:p>
      </dgm:t>
    </dgm:pt>
    <dgm:pt modelId="{62992B0B-A7CA-4123-A46F-B056CC351DF1}" type="parTrans" cxnId="{EF0CE575-BC6A-417F-BA04-494691C9F561}">
      <dgm:prSet/>
      <dgm:spPr/>
      <dgm:t>
        <a:bodyPr/>
        <a:lstStyle/>
        <a:p>
          <a:endParaRPr lang="en-US"/>
        </a:p>
      </dgm:t>
    </dgm:pt>
    <dgm:pt modelId="{8D1BBEC4-C596-44CC-914D-097AB57A15C5}" type="pres">
      <dgm:prSet presAssocID="{32A6EBEB-40A6-403A-A6E2-54F44BE44AF7}" presName="vert0" presStyleCnt="0">
        <dgm:presLayoutVars>
          <dgm:dir/>
          <dgm:animOne val="branch"/>
          <dgm:animLvl val="lvl"/>
        </dgm:presLayoutVars>
      </dgm:prSet>
      <dgm:spPr/>
    </dgm:pt>
    <dgm:pt modelId="{7ED6853F-1E3E-413B-B631-62F68ED4C69A}" type="pres">
      <dgm:prSet presAssocID="{BD15BDD8-BB6D-4732-B8CD-E128FB588416}" presName="thickLine" presStyleLbl="alignNode1" presStyleIdx="0" presStyleCnt="2"/>
      <dgm:spPr/>
    </dgm:pt>
    <dgm:pt modelId="{F78AA0A3-2D7E-4DF6-B2E0-8238A4A70F5F}" type="pres">
      <dgm:prSet presAssocID="{BD15BDD8-BB6D-4732-B8CD-E128FB588416}" presName="horz1" presStyleCnt="0"/>
      <dgm:spPr/>
    </dgm:pt>
    <dgm:pt modelId="{6A2F5322-123F-4B34-A96F-D9696581E858}" type="pres">
      <dgm:prSet presAssocID="{BD15BDD8-BB6D-4732-B8CD-E128FB588416}" presName="tx1" presStyleLbl="revTx" presStyleIdx="0" presStyleCnt="2"/>
      <dgm:spPr/>
    </dgm:pt>
    <dgm:pt modelId="{1F3227BD-E4A7-4E7F-AC44-AB5E53483FAB}" type="pres">
      <dgm:prSet presAssocID="{BD15BDD8-BB6D-4732-B8CD-E128FB588416}" presName="vert1" presStyleCnt="0"/>
      <dgm:spPr/>
    </dgm:pt>
    <dgm:pt modelId="{9EB454B7-FF3E-40DA-8351-118C2E804E46}" type="pres">
      <dgm:prSet presAssocID="{A8DB86E6-9E65-4A3A-BC3E-9D3A34338B40}" presName="thickLine" presStyleLbl="alignNode1" presStyleIdx="1" presStyleCnt="2"/>
      <dgm:spPr/>
    </dgm:pt>
    <dgm:pt modelId="{FB7E0CED-A6C0-4E79-888E-0809B68EA465}" type="pres">
      <dgm:prSet presAssocID="{A8DB86E6-9E65-4A3A-BC3E-9D3A34338B40}" presName="horz1" presStyleCnt="0"/>
      <dgm:spPr/>
    </dgm:pt>
    <dgm:pt modelId="{A07F44E4-EED0-4F57-8649-0376EE65F0F7}" type="pres">
      <dgm:prSet presAssocID="{A8DB86E6-9E65-4A3A-BC3E-9D3A34338B40}" presName="tx1" presStyleLbl="revTx" presStyleIdx="1" presStyleCnt="2"/>
      <dgm:spPr/>
    </dgm:pt>
    <dgm:pt modelId="{21186CA8-66B3-4CCC-A7B6-D1E805EA7C5C}" type="pres">
      <dgm:prSet presAssocID="{A8DB86E6-9E65-4A3A-BC3E-9D3A34338B40}" presName="vert1" presStyleCnt="0"/>
      <dgm:spPr/>
    </dgm:pt>
  </dgm:ptLst>
  <dgm:cxnLst>
    <dgm:cxn modelId="{78B6D338-CC00-4972-9449-4A8D1DF92A76}" type="presOf" srcId="{32A6EBEB-40A6-403A-A6E2-54F44BE44AF7}" destId="{8D1BBEC4-C596-44CC-914D-097AB57A15C5}" srcOrd="0" destOrd="0" presId="urn:microsoft.com/office/officeart/2008/layout/LinedList"/>
    <dgm:cxn modelId="{EF0CE575-BC6A-417F-BA04-494691C9F561}" srcId="{32A6EBEB-40A6-403A-A6E2-54F44BE44AF7}" destId="{A8DB86E6-9E65-4A3A-BC3E-9D3A34338B40}" srcOrd="1" destOrd="0" parTransId="{62992B0B-A7CA-4123-A46F-B056CC351DF1}" sibTransId="{A5CEC5DD-8C38-4EE2-A1CD-64B5CF7E207F}"/>
    <dgm:cxn modelId="{C8965B9A-D990-4F7A-8FDA-02FE6607F1B8}" type="presOf" srcId="{A8DB86E6-9E65-4A3A-BC3E-9D3A34338B40}" destId="{A07F44E4-EED0-4F57-8649-0376EE65F0F7}" srcOrd="0" destOrd="0" presId="urn:microsoft.com/office/officeart/2008/layout/LinedList"/>
    <dgm:cxn modelId="{C84907D7-E534-46FB-B22F-4941C1E36CA2}" type="presOf" srcId="{BD15BDD8-BB6D-4732-B8CD-E128FB588416}" destId="{6A2F5322-123F-4B34-A96F-D9696581E858}" srcOrd="0" destOrd="0" presId="urn:microsoft.com/office/officeart/2008/layout/LinedList"/>
    <dgm:cxn modelId="{500D96FE-6445-4187-91BD-DB868FB06325}" srcId="{32A6EBEB-40A6-403A-A6E2-54F44BE44AF7}" destId="{BD15BDD8-BB6D-4732-B8CD-E128FB588416}" srcOrd="0" destOrd="0" parTransId="{3D768501-AA7C-41C5-A0B2-8843319B97B2}" sibTransId="{BC3C1796-A63A-4837-BB8B-DA6303207864}"/>
    <dgm:cxn modelId="{35ECDAB0-AF33-45E6-9061-EC867F529098}" type="presParOf" srcId="{8D1BBEC4-C596-44CC-914D-097AB57A15C5}" destId="{7ED6853F-1E3E-413B-B631-62F68ED4C69A}" srcOrd="0" destOrd="0" presId="urn:microsoft.com/office/officeart/2008/layout/LinedList"/>
    <dgm:cxn modelId="{D3E166BF-A310-4D03-8023-B8C32D0C1684}" type="presParOf" srcId="{8D1BBEC4-C596-44CC-914D-097AB57A15C5}" destId="{F78AA0A3-2D7E-4DF6-B2E0-8238A4A70F5F}" srcOrd="1" destOrd="0" presId="urn:microsoft.com/office/officeart/2008/layout/LinedList"/>
    <dgm:cxn modelId="{08CD4242-D98F-487C-9B71-26B7945FE54E}" type="presParOf" srcId="{F78AA0A3-2D7E-4DF6-B2E0-8238A4A70F5F}" destId="{6A2F5322-123F-4B34-A96F-D9696581E858}" srcOrd="0" destOrd="0" presId="urn:microsoft.com/office/officeart/2008/layout/LinedList"/>
    <dgm:cxn modelId="{57CF2745-1A0F-4266-AB50-747350B579A4}" type="presParOf" srcId="{F78AA0A3-2D7E-4DF6-B2E0-8238A4A70F5F}" destId="{1F3227BD-E4A7-4E7F-AC44-AB5E53483FAB}" srcOrd="1" destOrd="0" presId="urn:microsoft.com/office/officeart/2008/layout/LinedList"/>
    <dgm:cxn modelId="{BB229CDD-AA19-4DB0-8FD3-50B1CDED72A7}" type="presParOf" srcId="{8D1BBEC4-C596-44CC-914D-097AB57A15C5}" destId="{9EB454B7-FF3E-40DA-8351-118C2E804E46}" srcOrd="2" destOrd="0" presId="urn:microsoft.com/office/officeart/2008/layout/LinedList"/>
    <dgm:cxn modelId="{A3402DB1-70D7-4B15-AAD7-4E0F6BFE2844}" type="presParOf" srcId="{8D1BBEC4-C596-44CC-914D-097AB57A15C5}" destId="{FB7E0CED-A6C0-4E79-888E-0809B68EA465}" srcOrd="3" destOrd="0" presId="urn:microsoft.com/office/officeart/2008/layout/LinedList"/>
    <dgm:cxn modelId="{678B8873-BB03-48C4-9402-C257E275D6DF}" type="presParOf" srcId="{FB7E0CED-A6C0-4E79-888E-0809B68EA465}" destId="{A07F44E4-EED0-4F57-8649-0376EE65F0F7}" srcOrd="0" destOrd="0" presId="urn:microsoft.com/office/officeart/2008/layout/LinedList"/>
    <dgm:cxn modelId="{C13FEA3D-6A91-49FF-91EB-18F4D46DED4A}" type="presParOf" srcId="{FB7E0CED-A6C0-4E79-888E-0809B68EA465}" destId="{21186CA8-66B3-4CCC-A7B6-D1E805EA7C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DD1A0E-5CEC-4CCC-97C9-C54B0E58C20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8CE6907-439B-4212-81D4-787C0B0A69E7}">
      <dgm:prSet/>
      <dgm:spPr/>
      <dgm:t>
        <a:bodyPr/>
        <a:lstStyle/>
        <a:p>
          <a:r>
            <a:rPr lang="en-US" dirty="0"/>
            <a:t>1. </a:t>
          </a:r>
          <a:r>
            <a:rPr lang="en-US" dirty="0" err="1"/>
            <a:t>Daha</a:t>
          </a:r>
          <a:r>
            <a:rPr lang="en-US" dirty="0"/>
            <a:t> </a:t>
          </a:r>
          <a:r>
            <a:rPr lang="en-US" dirty="0" err="1"/>
            <a:t>önce</a:t>
          </a:r>
          <a:r>
            <a:rPr lang="en-US" dirty="0"/>
            <a:t> </a:t>
          </a:r>
          <a:r>
            <a:rPr lang="en-US" dirty="0" err="1"/>
            <a:t>bir</a:t>
          </a:r>
          <a:r>
            <a:rPr lang="en-US" dirty="0"/>
            <a:t> </a:t>
          </a:r>
          <a:r>
            <a:rPr lang="en-US" dirty="0" err="1"/>
            <a:t>salgın</a:t>
          </a:r>
          <a:r>
            <a:rPr lang="en-US" dirty="0"/>
            <a:t> </a:t>
          </a:r>
          <a:r>
            <a:rPr lang="en-US" dirty="0" err="1"/>
            <a:t>yaşanmamış</a:t>
          </a:r>
          <a:r>
            <a:rPr lang="en-US" dirty="0"/>
            <a:t> </a:t>
          </a:r>
          <a:r>
            <a:rPr lang="en-US" dirty="0" err="1"/>
            <a:t>olmasından</a:t>
          </a:r>
          <a:r>
            <a:rPr lang="en-US" dirty="0"/>
            <a:t> </a:t>
          </a:r>
          <a:r>
            <a:rPr lang="en-US" dirty="0" err="1"/>
            <a:t>kaynaklanan</a:t>
          </a:r>
          <a:r>
            <a:rPr lang="en-US" dirty="0"/>
            <a:t> </a:t>
          </a:r>
          <a:r>
            <a:rPr lang="en-US" dirty="0" err="1"/>
            <a:t>belirsizlik</a:t>
          </a:r>
          <a:r>
            <a:rPr lang="en-US" dirty="0"/>
            <a:t>.</a:t>
          </a:r>
        </a:p>
      </dgm:t>
    </dgm:pt>
    <dgm:pt modelId="{BB6F83FA-4839-4EFA-868A-88FA5A66E019}" type="parTrans" cxnId="{1ACD7598-850D-4405-B0C8-7FDDB3C04BBD}">
      <dgm:prSet/>
      <dgm:spPr/>
      <dgm:t>
        <a:bodyPr/>
        <a:lstStyle/>
        <a:p>
          <a:endParaRPr lang="en-US"/>
        </a:p>
      </dgm:t>
    </dgm:pt>
    <dgm:pt modelId="{9D9E33FF-0D88-4B61-9CA8-72C309A5295B}" type="sibTrans" cxnId="{1ACD7598-850D-4405-B0C8-7FDDB3C04BBD}">
      <dgm:prSet/>
      <dgm:spPr/>
      <dgm:t>
        <a:bodyPr/>
        <a:lstStyle/>
        <a:p>
          <a:endParaRPr lang="en-US"/>
        </a:p>
      </dgm:t>
    </dgm:pt>
    <dgm:pt modelId="{D4DBA020-20DC-4500-81E3-ED8C5E252BB0}">
      <dgm:prSet/>
      <dgm:spPr/>
      <dgm:t>
        <a:bodyPr/>
        <a:lstStyle/>
        <a:p>
          <a:r>
            <a:rPr lang="en-US" dirty="0"/>
            <a:t>2. </a:t>
          </a:r>
          <a:r>
            <a:rPr lang="en-US" dirty="0" err="1"/>
            <a:t>Salgının</a:t>
          </a:r>
          <a:r>
            <a:rPr lang="en-US" dirty="0"/>
            <a:t> </a:t>
          </a:r>
          <a:r>
            <a:rPr lang="en-US" dirty="0" err="1"/>
            <a:t>hastalığa</a:t>
          </a:r>
          <a:r>
            <a:rPr lang="en-US" dirty="0"/>
            <a:t> </a:t>
          </a:r>
          <a:r>
            <a:rPr lang="en-US" dirty="0" err="1"/>
            <a:t>ve</a:t>
          </a:r>
          <a:r>
            <a:rPr lang="en-US" dirty="0"/>
            <a:t> </a:t>
          </a:r>
          <a:r>
            <a:rPr lang="en-US" dirty="0" err="1"/>
            <a:t>ölüme</a:t>
          </a:r>
          <a:r>
            <a:rPr lang="en-US" dirty="0"/>
            <a:t> </a:t>
          </a:r>
          <a:r>
            <a:rPr lang="en-US" dirty="0" err="1"/>
            <a:t>neden</a:t>
          </a:r>
          <a:r>
            <a:rPr lang="en-US" dirty="0"/>
            <a:t> </a:t>
          </a:r>
          <a:r>
            <a:rPr lang="en-US" dirty="0" err="1"/>
            <a:t>olması</a:t>
          </a:r>
          <a:r>
            <a:rPr lang="en-US" dirty="0"/>
            <a:t> </a:t>
          </a:r>
          <a:r>
            <a:rPr lang="en-US" dirty="0" err="1"/>
            <a:t>ve</a:t>
          </a:r>
          <a:r>
            <a:rPr lang="en-US" dirty="0"/>
            <a:t> </a:t>
          </a:r>
          <a:r>
            <a:rPr lang="en-US" dirty="0" err="1"/>
            <a:t>bu</a:t>
          </a:r>
          <a:r>
            <a:rPr lang="en-US" dirty="0"/>
            <a:t> </a:t>
          </a:r>
          <a:r>
            <a:rPr lang="en-US" dirty="0" err="1"/>
            <a:t>durumun</a:t>
          </a:r>
          <a:r>
            <a:rPr lang="en-US" dirty="0"/>
            <a:t> </a:t>
          </a:r>
          <a:r>
            <a:rPr lang="en-US" dirty="0" err="1"/>
            <a:t>korkuyu</a:t>
          </a:r>
          <a:r>
            <a:rPr lang="en-US" dirty="0"/>
            <a:t> </a:t>
          </a:r>
          <a:r>
            <a:rPr lang="en-US" dirty="0" err="1"/>
            <a:t>artırması</a:t>
          </a:r>
          <a:r>
            <a:rPr lang="en-US" dirty="0"/>
            <a:t>.</a:t>
          </a:r>
        </a:p>
      </dgm:t>
    </dgm:pt>
    <dgm:pt modelId="{7F6AB9F7-B241-4F7E-8935-D816CAAEA6F0}" type="parTrans" cxnId="{FC69252D-2511-428E-9954-C64268AB91B1}">
      <dgm:prSet/>
      <dgm:spPr/>
      <dgm:t>
        <a:bodyPr/>
        <a:lstStyle/>
        <a:p>
          <a:endParaRPr lang="en-US"/>
        </a:p>
      </dgm:t>
    </dgm:pt>
    <dgm:pt modelId="{A6A01B5D-814D-42FA-83D3-60879A5AE6EC}" type="sibTrans" cxnId="{FC69252D-2511-428E-9954-C64268AB91B1}">
      <dgm:prSet/>
      <dgm:spPr/>
      <dgm:t>
        <a:bodyPr/>
        <a:lstStyle/>
        <a:p>
          <a:endParaRPr lang="en-US"/>
        </a:p>
      </dgm:t>
    </dgm:pt>
    <dgm:pt modelId="{9A1ACA04-A18D-46AA-9908-AD85919E0A60}">
      <dgm:prSet/>
      <dgm:spPr/>
      <dgm:t>
        <a:bodyPr/>
        <a:lstStyle/>
        <a:p>
          <a:r>
            <a:rPr lang="en-US" dirty="0"/>
            <a:t>3. </a:t>
          </a:r>
          <a:r>
            <a:rPr lang="en-US" dirty="0" err="1"/>
            <a:t>Salgının</a:t>
          </a:r>
          <a:r>
            <a:rPr lang="en-US" dirty="0"/>
            <a:t> </a:t>
          </a:r>
          <a:r>
            <a:rPr lang="en-US" dirty="0" err="1"/>
            <a:t>insanlar</a:t>
          </a:r>
          <a:r>
            <a:rPr lang="en-US" dirty="0"/>
            <a:t> </a:t>
          </a:r>
          <a:r>
            <a:rPr lang="en-US" dirty="0" err="1"/>
            <a:t>için</a:t>
          </a:r>
          <a:r>
            <a:rPr lang="en-US" dirty="0"/>
            <a:t> </a:t>
          </a:r>
          <a:r>
            <a:rPr lang="en-US" dirty="0" err="1"/>
            <a:t>yaşam</a:t>
          </a:r>
          <a:r>
            <a:rPr lang="en-US" dirty="0"/>
            <a:t> </a:t>
          </a:r>
          <a:r>
            <a:rPr lang="en-US" dirty="0" err="1"/>
            <a:t>tarzı</a:t>
          </a:r>
          <a:r>
            <a:rPr lang="en-US" dirty="0"/>
            <a:t> </a:t>
          </a:r>
          <a:r>
            <a:rPr lang="en-US" dirty="0" err="1"/>
            <a:t>değişikliklerini</a:t>
          </a:r>
          <a:r>
            <a:rPr lang="en-US" dirty="0"/>
            <a:t> </a:t>
          </a:r>
          <a:r>
            <a:rPr lang="en-US" dirty="0" err="1"/>
            <a:t>beraberinde</a:t>
          </a:r>
          <a:r>
            <a:rPr lang="en-US" dirty="0"/>
            <a:t> </a:t>
          </a:r>
          <a:r>
            <a:rPr lang="en-US" dirty="0" err="1"/>
            <a:t>getirmesi</a:t>
          </a:r>
          <a:r>
            <a:rPr lang="en-US" dirty="0"/>
            <a:t>.</a:t>
          </a:r>
        </a:p>
      </dgm:t>
    </dgm:pt>
    <dgm:pt modelId="{4621270D-7BDA-4109-813A-9DFED1FB6DC9}" type="parTrans" cxnId="{22545E28-1B98-427B-8B07-CCD484AD6602}">
      <dgm:prSet/>
      <dgm:spPr/>
      <dgm:t>
        <a:bodyPr/>
        <a:lstStyle/>
        <a:p>
          <a:endParaRPr lang="en-US"/>
        </a:p>
      </dgm:t>
    </dgm:pt>
    <dgm:pt modelId="{9759F67F-4A5D-4CA9-A20C-B140399F22ED}" type="sibTrans" cxnId="{22545E28-1B98-427B-8B07-CCD484AD6602}">
      <dgm:prSet/>
      <dgm:spPr/>
      <dgm:t>
        <a:bodyPr/>
        <a:lstStyle/>
        <a:p>
          <a:endParaRPr lang="en-US"/>
        </a:p>
      </dgm:t>
    </dgm:pt>
    <dgm:pt modelId="{E92225F4-26E1-4155-BEC6-7B544575DE0D}" type="pres">
      <dgm:prSet presAssocID="{86DD1A0E-5CEC-4CCC-97C9-C54B0E58C203}" presName="Name0" presStyleCnt="0">
        <dgm:presLayoutVars>
          <dgm:dir/>
          <dgm:animLvl val="lvl"/>
          <dgm:resizeHandles val="exact"/>
        </dgm:presLayoutVars>
      </dgm:prSet>
      <dgm:spPr/>
    </dgm:pt>
    <dgm:pt modelId="{1C21DBA5-4441-42CC-AA44-4E1A43933BDA}" type="pres">
      <dgm:prSet presAssocID="{68CE6907-439B-4212-81D4-787C0B0A69E7}" presName="linNode" presStyleCnt="0"/>
      <dgm:spPr/>
    </dgm:pt>
    <dgm:pt modelId="{B0B65AE8-1795-456A-876C-0A6F13E52D64}" type="pres">
      <dgm:prSet presAssocID="{68CE6907-439B-4212-81D4-787C0B0A69E7}" presName="parentText" presStyleLbl="node1" presStyleIdx="0" presStyleCnt="3" custScaleX="152805">
        <dgm:presLayoutVars>
          <dgm:chMax val="1"/>
          <dgm:bulletEnabled val="1"/>
        </dgm:presLayoutVars>
      </dgm:prSet>
      <dgm:spPr/>
    </dgm:pt>
    <dgm:pt modelId="{DA2E5252-3079-4CD7-9396-F4D46461FDC7}" type="pres">
      <dgm:prSet presAssocID="{9D9E33FF-0D88-4B61-9CA8-72C309A5295B}" presName="sp" presStyleCnt="0"/>
      <dgm:spPr/>
    </dgm:pt>
    <dgm:pt modelId="{01D0CBFD-02E0-446F-8DDD-CB7DBE759A9A}" type="pres">
      <dgm:prSet presAssocID="{D4DBA020-20DC-4500-81E3-ED8C5E252BB0}" presName="linNode" presStyleCnt="0"/>
      <dgm:spPr/>
    </dgm:pt>
    <dgm:pt modelId="{C08AE20B-FB8B-4100-A58B-F2F471A68D23}" type="pres">
      <dgm:prSet presAssocID="{D4DBA020-20DC-4500-81E3-ED8C5E252BB0}" presName="parentText" presStyleLbl="node1" presStyleIdx="1" presStyleCnt="3" custScaleX="152805">
        <dgm:presLayoutVars>
          <dgm:chMax val="1"/>
          <dgm:bulletEnabled val="1"/>
        </dgm:presLayoutVars>
      </dgm:prSet>
      <dgm:spPr/>
    </dgm:pt>
    <dgm:pt modelId="{7C28DD18-92AC-47A9-9884-EA3CFAD47262}" type="pres">
      <dgm:prSet presAssocID="{A6A01B5D-814D-42FA-83D3-60879A5AE6EC}" presName="sp" presStyleCnt="0"/>
      <dgm:spPr/>
    </dgm:pt>
    <dgm:pt modelId="{5DA70183-3225-4D24-A101-87B5C6186055}" type="pres">
      <dgm:prSet presAssocID="{9A1ACA04-A18D-46AA-9908-AD85919E0A60}" presName="linNode" presStyleCnt="0"/>
      <dgm:spPr/>
    </dgm:pt>
    <dgm:pt modelId="{A0D45759-7226-4732-91E9-4257B5176626}" type="pres">
      <dgm:prSet presAssocID="{9A1ACA04-A18D-46AA-9908-AD85919E0A60}" presName="parentText" presStyleLbl="node1" presStyleIdx="2" presStyleCnt="3" custScaleX="152805">
        <dgm:presLayoutVars>
          <dgm:chMax val="1"/>
          <dgm:bulletEnabled val="1"/>
        </dgm:presLayoutVars>
      </dgm:prSet>
      <dgm:spPr/>
    </dgm:pt>
  </dgm:ptLst>
  <dgm:cxnLst>
    <dgm:cxn modelId="{22545E28-1B98-427B-8B07-CCD484AD6602}" srcId="{86DD1A0E-5CEC-4CCC-97C9-C54B0E58C203}" destId="{9A1ACA04-A18D-46AA-9908-AD85919E0A60}" srcOrd="2" destOrd="0" parTransId="{4621270D-7BDA-4109-813A-9DFED1FB6DC9}" sibTransId="{9759F67F-4A5D-4CA9-A20C-B140399F22ED}"/>
    <dgm:cxn modelId="{FC69252D-2511-428E-9954-C64268AB91B1}" srcId="{86DD1A0E-5CEC-4CCC-97C9-C54B0E58C203}" destId="{D4DBA020-20DC-4500-81E3-ED8C5E252BB0}" srcOrd="1" destOrd="0" parTransId="{7F6AB9F7-B241-4F7E-8935-D816CAAEA6F0}" sibTransId="{A6A01B5D-814D-42FA-83D3-60879A5AE6EC}"/>
    <dgm:cxn modelId="{DD4B9D51-FAC4-4CC1-BAA0-1CDBA300CF54}" type="presOf" srcId="{9A1ACA04-A18D-46AA-9908-AD85919E0A60}" destId="{A0D45759-7226-4732-91E9-4257B5176626}" srcOrd="0" destOrd="0" presId="urn:microsoft.com/office/officeart/2005/8/layout/vList5"/>
    <dgm:cxn modelId="{E141A77A-C99A-4E58-A697-AE248ED05956}" type="presOf" srcId="{68CE6907-439B-4212-81D4-787C0B0A69E7}" destId="{B0B65AE8-1795-456A-876C-0A6F13E52D64}" srcOrd="0" destOrd="0" presId="urn:microsoft.com/office/officeart/2005/8/layout/vList5"/>
    <dgm:cxn modelId="{1ED26F7D-C1FF-40D8-AE28-A40DDD1D8382}" type="presOf" srcId="{D4DBA020-20DC-4500-81E3-ED8C5E252BB0}" destId="{C08AE20B-FB8B-4100-A58B-F2F471A68D23}" srcOrd="0" destOrd="0" presId="urn:microsoft.com/office/officeart/2005/8/layout/vList5"/>
    <dgm:cxn modelId="{1ACD7598-850D-4405-B0C8-7FDDB3C04BBD}" srcId="{86DD1A0E-5CEC-4CCC-97C9-C54B0E58C203}" destId="{68CE6907-439B-4212-81D4-787C0B0A69E7}" srcOrd="0" destOrd="0" parTransId="{BB6F83FA-4839-4EFA-868A-88FA5A66E019}" sibTransId="{9D9E33FF-0D88-4B61-9CA8-72C309A5295B}"/>
    <dgm:cxn modelId="{93E6F8D5-D5FD-4035-996D-3B8E27C49457}" type="presOf" srcId="{86DD1A0E-5CEC-4CCC-97C9-C54B0E58C203}" destId="{E92225F4-26E1-4155-BEC6-7B544575DE0D}" srcOrd="0" destOrd="0" presId="urn:microsoft.com/office/officeart/2005/8/layout/vList5"/>
    <dgm:cxn modelId="{8133DA0C-4951-497B-8893-A4A202EB0AC9}" type="presParOf" srcId="{E92225F4-26E1-4155-BEC6-7B544575DE0D}" destId="{1C21DBA5-4441-42CC-AA44-4E1A43933BDA}" srcOrd="0" destOrd="0" presId="urn:microsoft.com/office/officeart/2005/8/layout/vList5"/>
    <dgm:cxn modelId="{6E3BD6C3-86C3-475D-A062-E53B977F2077}" type="presParOf" srcId="{1C21DBA5-4441-42CC-AA44-4E1A43933BDA}" destId="{B0B65AE8-1795-456A-876C-0A6F13E52D64}" srcOrd="0" destOrd="0" presId="urn:microsoft.com/office/officeart/2005/8/layout/vList5"/>
    <dgm:cxn modelId="{DE5E8D67-FD8F-426B-AC8F-B8BA5F7905A3}" type="presParOf" srcId="{E92225F4-26E1-4155-BEC6-7B544575DE0D}" destId="{DA2E5252-3079-4CD7-9396-F4D46461FDC7}" srcOrd="1" destOrd="0" presId="urn:microsoft.com/office/officeart/2005/8/layout/vList5"/>
    <dgm:cxn modelId="{D2882593-337D-40AD-B472-AB2E7DAA4B3F}" type="presParOf" srcId="{E92225F4-26E1-4155-BEC6-7B544575DE0D}" destId="{01D0CBFD-02E0-446F-8DDD-CB7DBE759A9A}" srcOrd="2" destOrd="0" presId="urn:microsoft.com/office/officeart/2005/8/layout/vList5"/>
    <dgm:cxn modelId="{290C14B5-A516-42E1-B047-4DF88F825E28}" type="presParOf" srcId="{01D0CBFD-02E0-446F-8DDD-CB7DBE759A9A}" destId="{C08AE20B-FB8B-4100-A58B-F2F471A68D23}" srcOrd="0" destOrd="0" presId="urn:microsoft.com/office/officeart/2005/8/layout/vList5"/>
    <dgm:cxn modelId="{1FBFC709-B243-40F5-9F43-2580228DB96A}" type="presParOf" srcId="{E92225F4-26E1-4155-BEC6-7B544575DE0D}" destId="{7C28DD18-92AC-47A9-9884-EA3CFAD47262}" srcOrd="3" destOrd="0" presId="urn:microsoft.com/office/officeart/2005/8/layout/vList5"/>
    <dgm:cxn modelId="{8638079A-C226-4E98-AC6B-0FDA1DC904FA}" type="presParOf" srcId="{E92225F4-26E1-4155-BEC6-7B544575DE0D}" destId="{5DA70183-3225-4D24-A101-87B5C6186055}" srcOrd="4" destOrd="0" presId="urn:microsoft.com/office/officeart/2005/8/layout/vList5"/>
    <dgm:cxn modelId="{347D0924-FDA3-49C3-8F70-8F5BF3E054F7}" type="presParOf" srcId="{5DA70183-3225-4D24-A101-87B5C6186055}" destId="{A0D45759-7226-4732-91E9-4257B517662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A04292-6861-4822-B448-F915B6858F2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985E4A9-D2BC-48F8-8A75-637F5C0CAEA1}">
      <dgm:prSet/>
      <dgm:spPr/>
      <dgm:t>
        <a:bodyPr/>
        <a:lstStyle/>
        <a:p>
          <a:r>
            <a:rPr lang="tr-TR" dirty="0"/>
            <a:t>Uyku düzensizliği</a:t>
          </a:r>
          <a:endParaRPr lang="en-US" dirty="0"/>
        </a:p>
      </dgm:t>
    </dgm:pt>
    <dgm:pt modelId="{2F63C849-105F-428F-BF71-5C2326FF182E}" type="parTrans" cxnId="{18065702-86E0-416A-9CAF-4008762A3042}">
      <dgm:prSet/>
      <dgm:spPr/>
      <dgm:t>
        <a:bodyPr/>
        <a:lstStyle/>
        <a:p>
          <a:endParaRPr lang="en-US"/>
        </a:p>
      </dgm:t>
    </dgm:pt>
    <dgm:pt modelId="{805ECDB6-B71B-4E88-8608-063427C6A106}" type="sibTrans" cxnId="{18065702-86E0-416A-9CAF-4008762A3042}">
      <dgm:prSet/>
      <dgm:spPr/>
      <dgm:t>
        <a:bodyPr/>
        <a:lstStyle/>
        <a:p>
          <a:endParaRPr lang="en-US"/>
        </a:p>
      </dgm:t>
    </dgm:pt>
    <dgm:pt modelId="{EC5089B6-C955-477A-A12E-3F6ECB429AFE}">
      <dgm:prSet/>
      <dgm:spPr/>
      <dgm:t>
        <a:bodyPr/>
        <a:lstStyle/>
        <a:p>
          <a:r>
            <a:rPr lang="tr-TR" dirty="0"/>
            <a:t>Tıbbi bir nedene dayanmayan bedensel yakınmalar</a:t>
          </a:r>
          <a:endParaRPr lang="en-US" dirty="0"/>
        </a:p>
      </dgm:t>
    </dgm:pt>
    <dgm:pt modelId="{6ADA6327-28E4-4D47-A68E-BE7DA8DDD771}" type="parTrans" cxnId="{608B961A-0C9F-4866-8B14-730FD19ECD8A}">
      <dgm:prSet/>
      <dgm:spPr/>
      <dgm:t>
        <a:bodyPr/>
        <a:lstStyle/>
        <a:p>
          <a:endParaRPr lang="en-US"/>
        </a:p>
      </dgm:t>
    </dgm:pt>
    <dgm:pt modelId="{BECF88DF-EC00-4B00-8E3E-D8DDED5CDC84}" type="sibTrans" cxnId="{608B961A-0C9F-4866-8B14-730FD19ECD8A}">
      <dgm:prSet/>
      <dgm:spPr/>
      <dgm:t>
        <a:bodyPr/>
        <a:lstStyle/>
        <a:p>
          <a:endParaRPr lang="en-US"/>
        </a:p>
      </dgm:t>
    </dgm:pt>
    <dgm:pt modelId="{17E5FBD3-B3C3-4962-99E0-FFA364205C63}">
      <dgm:prSet/>
      <dgm:spPr/>
      <dgm:t>
        <a:bodyPr/>
        <a:lstStyle/>
        <a:p>
          <a:r>
            <a:rPr lang="tr-TR" dirty="0"/>
            <a:t>Aşırı </a:t>
          </a:r>
          <a:r>
            <a:rPr lang="tr-TR" dirty="0" err="1"/>
            <a:t>uyarılmışlık</a:t>
          </a:r>
          <a:r>
            <a:rPr lang="tr-TR" dirty="0"/>
            <a:t> (kalp atışında artış, nefes almada güçlük, terleme vb.)</a:t>
          </a:r>
          <a:endParaRPr lang="en-US" dirty="0"/>
        </a:p>
      </dgm:t>
    </dgm:pt>
    <dgm:pt modelId="{6BF6F42D-A0A4-459F-91C8-11C4484F38AC}" type="parTrans" cxnId="{BC39BC43-A5A1-47E1-A30B-31B7754E87AF}">
      <dgm:prSet/>
      <dgm:spPr/>
      <dgm:t>
        <a:bodyPr/>
        <a:lstStyle/>
        <a:p>
          <a:endParaRPr lang="en-US"/>
        </a:p>
      </dgm:t>
    </dgm:pt>
    <dgm:pt modelId="{0660C3A7-00EB-4B6E-9519-8AD735F39E52}" type="sibTrans" cxnId="{BC39BC43-A5A1-47E1-A30B-31B7754E87AF}">
      <dgm:prSet/>
      <dgm:spPr/>
      <dgm:t>
        <a:bodyPr/>
        <a:lstStyle/>
        <a:p>
          <a:endParaRPr lang="en-US"/>
        </a:p>
      </dgm:t>
    </dgm:pt>
    <dgm:pt modelId="{1C8B6892-FD38-4723-BBDC-2BBC9D18BEB9}">
      <dgm:prSet/>
      <dgm:spPr/>
      <dgm:t>
        <a:bodyPr/>
        <a:lstStyle/>
        <a:p>
          <a:r>
            <a:rPr lang="tr-TR"/>
            <a:t>Korku ve kaygılar (gelecek kaygısı)</a:t>
          </a:r>
          <a:endParaRPr lang="en-US"/>
        </a:p>
      </dgm:t>
    </dgm:pt>
    <dgm:pt modelId="{BDBEAB70-DAB7-44DF-839B-8D9A2FEB9E34}" type="parTrans" cxnId="{F6AA5C43-EA9A-4476-B04A-CD51D7647ED7}">
      <dgm:prSet/>
      <dgm:spPr/>
      <dgm:t>
        <a:bodyPr/>
        <a:lstStyle/>
        <a:p>
          <a:endParaRPr lang="en-US"/>
        </a:p>
      </dgm:t>
    </dgm:pt>
    <dgm:pt modelId="{650AB5D0-76C9-479F-A103-0DBFB0147C07}" type="sibTrans" cxnId="{F6AA5C43-EA9A-4476-B04A-CD51D7647ED7}">
      <dgm:prSet/>
      <dgm:spPr/>
      <dgm:t>
        <a:bodyPr/>
        <a:lstStyle/>
        <a:p>
          <a:endParaRPr lang="en-US"/>
        </a:p>
      </dgm:t>
    </dgm:pt>
    <dgm:pt modelId="{048F9E18-4856-4781-9A32-F89D8D0A8A8D}">
      <dgm:prSet/>
      <dgm:spPr/>
      <dgm:t>
        <a:bodyPr/>
        <a:lstStyle/>
        <a:p>
          <a:r>
            <a:rPr lang="tr-TR"/>
            <a:t>Günlük aktivitelerden zevk alamama, içe kapanma,</a:t>
          </a:r>
          <a:endParaRPr lang="en-US"/>
        </a:p>
      </dgm:t>
    </dgm:pt>
    <dgm:pt modelId="{A9B4307D-564F-4A50-8C42-1C811BB252A0}" type="parTrans" cxnId="{1B6260A2-DEB4-440C-96DD-CB4DEE155AE7}">
      <dgm:prSet/>
      <dgm:spPr/>
      <dgm:t>
        <a:bodyPr/>
        <a:lstStyle/>
        <a:p>
          <a:endParaRPr lang="en-US"/>
        </a:p>
      </dgm:t>
    </dgm:pt>
    <dgm:pt modelId="{6663D76A-C788-47C5-AA30-8E7490A36E99}" type="sibTrans" cxnId="{1B6260A2-DEB4-440C-96DD-CB4DEE155AE7}">
      <dgm:prSet/>
      <dgm:spPr/>
      <dgm:t>
        <a:bodyPr/>
        <a:lstStyle/>
        <a:p>
          <a:endParaRPr lang="en-US"/>
        </a:p>
      </dgm:t>
    </dgm:pt>
    <dgm:pt modelId="{D3854997-5152-487C-B3DD-5126C4F67832}">
      <dgm:prSet/>
      <dgm:spPr/>
      <dgm:t>
        <a:bodyPr/>
        <a:lstStyle/>
        <a:p>
          <a:r>
            <a:rPr lang="tr-TR" dirty="0"/>
            <a:t>Öfke, gerginlik, sinirlilik, huzursuzluk ,suçluluk</a:t>
          </a:r>
          <a:endParaRPr lang="en-US" dirty="0"/>
        </a:p>
      </dgm:t>
    </dgm:pt>
    <dgm:pt modelId="{4E0B7802-3F74-4429-844B-97DAA0EBC498}" type="parTrans" cxnId="{8E1808BD-8CA6-498D-8D6C-6D953E5A53A9}">
      <dgm:prSet/>
      <dgm:spPr/>
      <dgm:t>
        <a:bodyPr/>
        <a:lstStyle/>
        <a:p>
          <a:endParaRPr lang="en-US"/>
        </a:p>
      </dgm:t>
    </dgm:pt>
    <dgm:pt modelId="{AAE11B61-45DF-4077-AE0F-3EDE3201EC37}" type="sibTrans" cxnId="{8E1808BD-8CA6-498D-8D6C-6D953E5A53A9}">
      <dgm:prSet/>
      <dgm:spPr/>
      <dgm:t>
        <a:bodyPr/>
        <a:lstStyle/>
        <a:p>
          <a:endParaRPr lang="en-US"/>
        </a:p>
      </dgm:t>
    </dgm:pt>
    <dgm:pt modelId="{609C548B-5101-4D93-B9C5-B227E35FBF00}">
      <dgm:prSet/>
      <dgm:spPr/>
      <dgm:t>
        <a:bodyPr/>
        <a:lstStyle/>
        <a:p>
          <a:r>
            <a:rPr lang="tr-TR"/>
            <a:t>Odaklanma ve hatırlama güçlüğü</a:t>
          </a:r>
          <a:endParaRPr lang="en-US"/>
        </a:p>
      </dgm:t>
    </dgm:pt>
    <dgm:pt modelId="{68701DB2-BE74-488E-8D92-95D7D21EEF11}" type="parTrans" cxnId="{61B90ECA-480F-4F9C-92DA-1A4DCB8E7D0C}">
      <dgm:prSet/>
      <dgm:spPr/>
      <dgm:t>
        <a:bodyPr/>
        <a:lstStyle/>
        <a:p>
          <a:endParaRPr lang="en-US"/>
        </a:p>
      </dgm:t>
    </dgm:pt>
    <dgm:pt modelId="{24C65AB4-8911-473F-BBB1-128C4AD63D07}" type="sibTrans" cxnId="{61B90ECA-480F-4F9C-92DA-1A4DCB8E7D0C}">
      <dgm:prSet/>
      <dgm:spPr/>
      <dgm:t>
        <a:bodyPr/>
        <a:lstStyle/>
        <a:p>
          <a:endParaRPr lang="en-US"/>
        </a:p>
      </dgm:t>
    </dgm:pt>
    <dgm:pt modelId="{0C5E159D-94BC-4D07-9F6E-9CC8BC6E4287}">
      <dgm:prSet/>
      <dgm:spPr/>
      <dgm:t>
        <a:bodyPr/>
        <a:lstStyle/>
        <a:p>
          <a:r>
            <a:rPr lang="tr-TR"/>
            <a:t>Akrabalık ve aile ilişkilerinde bozulmalar</a:t>
          </a:r>
          <a:endParaRPr lang="en-US"/>
        </a:p>
      </dgm:t>
    </dgm:pt>
    <dgm:pt modelId="{820BA813-21DE-47B5-8EC4-C435F9768872}" type="parTrans" cxnId="{FAF5C733-684A-48FA-9175-56FA7999BEF7}">
      <dgm:prSet/>
      <dgm:spPr/>
      <dgm:t>
        <a:bodyPr/>
        <a:lstStyle/>
        <a:p>
          <a:endParaRPr lang="en-US"/>
        </a:p>
      </dgm:t>
    </dgm:pt>
    <dgm:pt modelId="{46E98DC3-6778-4AAA-9484-D3A474DE997C}" type="sibTrans" cxnId="{FAF5C733-684A-48FA-9175-56FA7999BEF7}">
      <dgm:prSet/>
      <dgm:spPr/>
      <dgm:t>
        <a:bodyPr/>
        <a:lstStyle/>
        <a:p>
          <a:endParaRPr lang="en-US"/>
        </a:p>
      </dgm:t>
    </dgm:pt>
    <dgm:pt modelId="{9276F4BC-7ED1-40CB-8640-5890000EDD99}" type="pres">
      <dgm:prSet presAssocID="{AEA04292-6861-4822-B448-F915B6858F26}" presName="linear" presStyleCnt="0">
        <dgm:presLayoutVars>
          <dgm:animLvl val="lvl"/>
          <dgm:resizeHandles val="exact"/>
        </dgm:presLayoutVars>
      </dgm:prSet>
      <dgm:spPr/>
    </dgm:pt>
    <dgm:pt modelId="{93C7C07C-E41D-4B28-AEF9-11390B17AC5C}" type="pres">
      <dgm:prSet presAssocID="{7985E4A9-D2BC-48F8-8A75-637F5C0CAEA1}" presName="parentText" presStyleLbl="node1" presStyleIdx="0" presStyleCnt="8">
        <dgm:presLayoutVars>
          <dgm:chMax val="0"/>
          <dgm:bulletEnabled val="1"/>
        </dgm:presLayoutVars>
      </dgm:prSet>
      <dgm:spPr/>
    </dgm:pt>
    <dgm:pt modelId="{6C3A6025-792C-4927-B976-DDE44750CBBA}" type="pres">
      <dgm:prSet presAssocID="{805ECDB6-B71B-4E88-8608-063427C6A106}" presName="spacer" presStyleCnt="0"/>
      <dgm:spPr/>
    </dgm:pt>
    <dgm:pt modelId="{E74F83B1-4D35-4673-93B2-AAEC35CAABCB}" type="pres">
      <dgm:prSet presAssocID="{EC5089B6-C955-477A-A12E-3F6ECB429AFE}" presName="parentText" presStyleLbl="node1" presStyleIdx="1" presStyleCnt="8">
        <dgm:presLayoutVars>
          <dgm:chMax val="0"/>
          <dgm:bulletEnabled val="1"/>
        </dgm:presLayoutVars>
      </dgm:prSet>
      <dgm:spPr/>
    </dgm:pt>
    <dgm:pt modelId="{F6746BA3-F383-493A-8B8D-19E3922DBB46}" type="pres">
      <dgm:prSet presAssocID="{BECF88DF-EC00-4B00-8E3E-D8DDED5CDC84}" presName="spacer" presStyleCnt="0"/>
      <dgm:spPr/>
    </dgm:pt>
    <dgm:pt modelId="{5DAA597B-85CA-47D0-A542-4CF29B406BFC}" type="pres">
      <dgm:prSet presAssocID="{17E5FBD3-B3C3-4962-99E0-FFA364205C63}" presName="parentText" presStyleLbl="node1" presStyleIdx="2" presStyleCnt="8">
        <dgm:presLayoutVars>
          <dgm:chMax val="0"/>
          <dgm:bulletEnabled val="1"/>
        </dgm:presLayoutVars>
      </dgm:prSet>
      <dgm:spPr/>
    </dgm:pt>
    <dgm:pt modelId="{927E9E78-23EC-4A42-BD41-CB4510798A94}" type="pres">
      <dgm:prSet presAssocID="{0660C3A7-00EB-4B6E-9519-8AD735F39E52}" presName="spacer" presStyleCnt="0"/>
      <dgm:spPr/>
    </dgm:pt>
    <dgm:pt modelId="{6EEE08F4-F863-4614-AEBF-A997B39B67EE}" type="pres">
      <dgm:prSet presAssocID="{1C8B6892-FD38-4723-BBDC-2BBC9D18BEB9}" presName="parentText" presStyleLbl="node1" presStyleIdx="3" presStyleCnt="8">
        <dgm:presLayoutVars>
          <dgm:chMax val="0"/>
          <dgm:bulletEnabled val="1"/>
        </dgm:presLayoutVars>
      </dgm:prSet>
      <dgm:spPr/>
    </dgm:pt>
    <dgm:pt modelId="{3631E4D1-D001-46FD-A5C9-17E396D6948B}" type="pres">
      <dgm:prSet presAssocID="{650AB5D0-76C9-479F-A103-0DBFB0147C07}" presName="spacer" presStyleCnt="0"/>
      <dgm:spPr/>
    </dgm:pt>
    <dgm:pt modelId="{0E4D7A36-73C7-436D-9E81-B30D60AD518A}" type="pres">
      <dgm:prSet presAssocID="{048F9E18-4856-4781-9A32-F89D8D0A8A8D}" presName="parentText" presStyleLbl="node1" presStyleIdx="4" presStyleCnt="8">
        <dgm:presLayoutVars>
          <dgm:chMax val="0"/>
          <dgm:bulletEnabled val="1"/>
        </dgm:presLayoutVars>
      </dgm:prSet>
      <dgm:spPr/>
    </dgm:pt>
    <dgm:pt modelId="{F2CD6F71-74F3-42E8-9374-8428F12E642E}" type="pres">
      <dgm:prSet presAssocID="{6663D76A-C788-47C5-AA30-8E7490A36E99}" presName="spacer" presStyleCnt="0"/>
      <dgm:spPr/>
    </dgm:pt>
    <dgm:pt modelId="{009EA757-EA9B-40CB-8F30-8C27984F6495}" type="pres">
      <dgm:prSet presAssocID="{D3854997-5152-487C-B3DD-5126C4F67832}" presName="parentText" presStyleLbl="node1" presStyleIdx="5" presStyleCnt="8">
        <dgm:presLayoutVars>
          <dgm:chMax val="0"/>
          <dgm:bulletEnabled val="1"/>
        </dgm:presLayoutVars>
      </dgm:prSet>
      <dgm:spPr/>
    </dgm:pt>
    <dgm:pt modelId="{3732B1B0-7738-4BDC-A0BE-B1BF9C096134}" type="pres">
      <dgm:prSet presAssocID="{AAE11B61-45DF-4077-AE0F-3EDE3201EC37}" presName="spacer" presStyleCnt="0"/>
      <dgm:spPr/>
    </dgm:pt>
    <dgm:pt modelId="{D488C50A-1BA6-4C3E-ABA6-3B8D54D31F52}" type="pres">
      <dgm:prSet presAssocID="{609C548B-5101-4D93-B9C5-B227E35FBF00}" presName="parentText" presStyleLbl="node1" presStyleIdx="6" presStyleCnt="8">
        <dgm:presLayoutVars>
          <dgm:chMax val="0"/>
          <dgm:bulletEnabled val="1"/>
        </dgm:presLayoutVars>
      </dgm:prSet>
      <dgm:spPr/>
    </dgm:pt>
    <dgm:pt modelId="{0A278505-D4C3-430B-B4BA-081509DB6F39}" type="pres">
      <dgm:prSet presAssocID="{24C65AB4-8911-473F-BBB1-128C4AD63D07}" presName="spacer" presStyleCnt="0"/>
      <dgm:spPr/>
    </dgm:pt>
    <dgm:pt modelId="{892530F2-93EE-49EB-ABE9-8D95DD4E35FA}" type="pres">
      <dgm:prSet presAssocID="{0C5E159D-94BC-4D07-9F6E-9CC8BC6E4287}" presName="parentText" presStyleLbl="node1" presStyleIdx="7" presStyleCnt="8">
        <dgm:presLayoutVars>
          <dgm:chMax val="0"/>
          <dgm:bulletEnabled val="1"/>
        </dgm:presLayoutVars>
      </dgm:prSet>
      <dgm:spPr/>
    </dgm:pt>
  </dgm:ptLst>
  <dgm:cxnLst>
    <dgm:cxn modelId="{18065702-86E0-416A-9CAF-4008762A3042}" srcId="{AEA04292-6861-4822-B448-F915B6858F26}" destId="{7985E4A9-D2BC-48F8-8A75-637F5C0CAEA1}" srcOrd="0" destOrd="0" parTransId="{2F63C849-105F-428F-BF71-5C2326FF182E}" sibTransId="{805ECDB6-B71B-4E88-8608-063427C6A106}"/>
    <dgm:cxn modelId="{EA958705-17F6-4C25-BC4F-865F55253262}" type="presOf" srcId="{AEA04292-6861-4822-B448-F915B6858F26}" destId="{9276F4BC-7ED1-40CB-8640-5890000EDD99}" srcOrd="0" destOrd="0" presId="urn:microsoft.com/office/officeart/2005/8/layout/vList2"/>
    <dgm:cxn modelId="{608B961A-0C9F-4866-8B14-730FD19ECD8A}" srcId="{AEA04292-6861-4822-B448-F915B6858F26}" destId="{EC5089B6-C955-477A-A12E-3F6ECB429AFE}" srcOrd="1" destOrd="0" parTransId="{6ADA6327-28E4-4D47-A68E-BE7DA8DDD771}" sibTransId="{BECF88DF-EC00-4B00-8E3E-D8DDED5CDC84}"/>
    <dgm:cxn modelId="{61410525-676E-4922-909E-1F83BFFD2AC8}" type="presOf" srcId="{0C5E159D-94BC-4D07-9F6E-9CC8BC6E4287}" destId="{892530F2-93EE-49EB-ABE9-8D95DD4E35FA}" srcOrd="0" destOrd="0" presId="urn:microsoft.com/office/officeart/2005/8/layout/vList2"/>
    <dgm:cxn modelId="{FAF5C733-684A-48FA-9175-56FA7999BEF7}" srcId="{AEA04292-6861-4822-B448-F915B6858F26}" destId="{0C5E159D-94BC-4D07-9F6E-9CC8BC6E4287}" srcOrd="7" destOrd="0" parTransId="{820BA813-21DE-47B5-8EC4-C435F9768872}" sibTransId="{46E98DC3-6778-4AAA-9484-D3A474DE997C}"/>
    <dgm:cxn modelId="{F6AA5C43-EA9A-4476-B04A-CD51D7647ED7}" srcId="{AEA04292-6861-4822-B448-F915B6858F26}" destId="{1C8B6892-FD38-4723-BBDC-2BBC9D18BEB9}" srcOrd="3" destOrd="0" parTransId="{BDBEAB70-DAB7-44DF-839B-8D9A2FEB9E34}" sibTransId="{650AB5D0-76C9-479F-A103-0DBFB0147C07}"/>
    <dgm:cxn modelId="{BC39BC43-A5A1-47E1-A30B-31B7754E87AF}" srcId="{AEA04292-6861-4822-B448-F915B6858F26}" destId="{17E5FBD3-B3C3-4962-99E0-FFA364205C63}" srcOrd="2" destOrd="0" parTransId="{6BF6F42D-A0A4-459F-91C8-11C4484F38AC}" sibTransId="{0660C3A7-00EB-4B6E-9519-8AD735F39E52}"/>
    <dgm:cxn modelId="{E1BCC743-0B5D-42E5-AEB8-C0A5847E6813}" type="presOf" srcId="{609C548B-5101-4D93-B9C5-B227E35FBF00}" destId="{D488C50A-1BA6-4C3E-ABA6-3B8D54D31F52}" srcOrd="0" destOrd="0" presId="urn:microsoft.com/office/officeart/2005/8/layout/vList2"/>
    <dgm:cxn modelId="{4C5A9071-EE17-4C24-86D0-A5EC8448D9A5}" type="presOf" srcId="{1C8B6892-FD38-4723-BBDC-2BBC9D18BEB9}" destId="{6EEE08F4-F863-4614-AEBF-A997B39B67EE}" srcOrd="0" destOrd="0" presId="urn:microsoft.com/office/officeart/2005/8/layout/vList2"/>
    <dgm:cxn modelId="{9F3C2E52-291E-4B06-82EF-E45A4DBC883A}" type="presOf" srcId="{7985E4A9-D2BC-48F8-8A75-637F5C0CAEA1}" destId="{93C7C07C-E41D-4B28-AEF9-11390B17AC5C}" srcOrd="0" destOrd="0" presId="urn:microsoft.com/office/officeart/2005/8/layout/vList2"/>
    <dgm:cxn modelId="{1B6260A2-DEB4-440C-96DD-CB4DEE155AE7}" srcId="{AEA04292-6861-4822-B448-F915B6858F26}" destId="{048F9E18-4856-4781-9A32-F89D8D0A8A8D}" srcOrd="4" destOrd="0" parTransId="{A9B4307D-564F-4A50-8C42-1C811BB252A0}" sibTransId="{6663D76A-C788-47C5-AA30-8E7490A36E99}"/>
    <dgm:cxn modelId="{64F763A4-7870-4DAB-97B0-4007BDFBE245}" type="presOf" srcId="{17E5FBD3-B3C3-4962-99E0-FFA364205C63}" destId="{5DAA597B-85CA-47D0-A542-4CF29B406BFC}" srcOrd="0" destOrd="0" presId="urn:microsoft.com/office/officeart/2005/8/layout/vList2"/>
    <dgm:cxn modelId="{5788AAAF-CC7F-4A31-9511-9F6FFE3922E3}" type="presOf" srcId="{D3854997-5152-487C-B3DD-5126C4F67832}" destId="{009EA757-EA9B-40CB-8F30-8C27984F6495}" srcOrd="0" destOrd="0" presId="urn:microsoft.com/office/officeart/2005/8/layout/vList2"/>
    <dgm:cxn modelId="{E6F328B3-BECF-4F14-B28B-7EFE2FB4419C}" type="presOf" srcId="{EC5089B6-C955-477A-A12E-3F6ECB429AFE}" destId="{E74F83B1-4D35-4673-93B2-AAEC35CAABCB}" srcOrd="0" destOrd="0" presId="urn:microsoft.com/office/officeart/2005/8/layout/vList2"/>
    <dgm:cxn modelId="{8E1808BD-8CA6-498D-8D6C-6D953E5A53A9}" srcId="{AEA04292-6861-4822-B448-F915B6858F26}" destId="{D3854997-5152-487C-B3DD-5126C4F67832}" srcOrd="5" destOrd="0" parTransId="{4E0B7802-3F74-4429-844B-97DAA0EBC498}" sibTransId="{AAE11B61-45DF-4077-AE0F-3EDE3201EC37}"/>
    <dgm:cxn modelId="{880789C4-E814-4AC9-819C-4ACB47E42C40}" type="presOf" srcId="{048F9E18-4856-4781-9A32-F89D8D0A8A8D}" destId="{0E4D7A36-73C7-436D-9E81-B30D60AD518A}" srcOrd="0" destOrd="0" presId="urn:microsoft.com/office/officeart/2005/8/layout/vList2"/>
    <dgm:cxn modelId="{61B90ECA-480F-4F9C-92DA-1A4DCB8E7D0C}" srcId="{AEA04292-6861-4822-B448-F915B6858F26}" destId="{609C548B-5101-4D93-B9C5-B227E35FBF00}" srcOrd="6" destOrd="0" parTransId="{68701DB2-BE74-488E-8D92-95D7D21EEF11}" sibTransId="{24C65AB4-8911-473F-BBB1-128C4AD63D07}"/>
    <dgm:cxn modelId="{9B9F24B5-E1D7-4FB9-867F-4909F55D116C}" type="presParOf" srcId="{9276F4BC-7ED1-40CB-8640-5890000EDD99}" destId="{93C7C07C-E41D-4B28-AEF9-11390B17AC5C}" srcOrd="0" destOrd="0" presId="urn:microsoft.com/office/officeart/2005/8/layout/vList2"/>
    <dgm:cxn modelId="{97F00EDC-0615-4BD4-AAB2-D3CB166A2A54}" type="presParOf" srcId="{9276F4BC-7ED1-40CB-8640-5890000EDD99}" destId="{6C3A6025-792C-4927-B976-DDE44750CBBA}" srcOrd="1" destOrd="0" presId="urn:microsoft.com/office/officeart/2005/8/layout/vList2"/>
    <dgm:cxn modelId="{63959992-33D2-4070-89C1-AF467DEE22F8}" type="presParOf" srcId="{9276F4BC-7ED1-40CB-8640-5890000EDD99}" destId="{E74F83B1-4D35-4673-93B2-AAEC35CAABCB}" srcOrd="2" destOrd="0" presId="urn:microsoft.com/office/officeart/2005/8/layout/vList2"/>
    <dgm:cxn modelId="{9930D67E-2BB8-4FEC-B965-140BD68F7BB1}" type="presParOf" srcId="{9276F4BC-7ED1-40CB-8640-5890000EDD99}" destId="{F6746BA3-F383-493A-8B8D-19E3922DBB46}" srcOrd="3" destOrd="0" presId="urn:microsoft.com/office/officeart/2005/8/layout/vList2"/>
    <dgm:cxn modelId="{436C5D05-C449-402D-884B-9E6763335459}" type="presParOf" srcId="{9276F4BC-7ED1-40CB-8640-5890000EDD99}" destId="{5DAA597B-85CA-47D0-A542-4CF29B406BFC}" srcOrd="4" destOrd="0" presId="urn:microsoft.com/office/officeart/2005/8/layout/vList2"/>
    <dgm:cxn modelId="{6450CD14-2232-46BE-927E-D23EAEE05BFC}" type="presParOf" srcId="{9276F4BC-7ED1-40CB-8640-5890000EDD99}" destId="{927E9E78-23EC-4A42-BD41-CB4510798A94}" srcOrd="5" destOrd="0" presId="urn:microsoft.com/office/officeart/2005/8/layout/vList2"/>
    <dgm:cxn modelId="{31CBA50C-03C2-44A2-9D64-B080CFC67EC8}" type="presParOf" srcId="{9276F4BC-7ED1-40CB-8640-5890000EDD99}" destId="{6EEE08F4-F863-4614-AEBF-A997B39B67EE}" srcOrd="6" destOrd="0" presId="urn:microsoft.com/office/officeart/2005/8/layout/vList2"/>
    <dgm:cxn modelId="{D264A7D2-999B-42F2-9E69-4DE8CF9628CE}" type="presParOf" srcId="{9276F4BC-7ED1-40CB-8640-5890000EDD99}" destId="{3631E4D1-D001-46FD-A5C9-17E396D6948B}" srcOrd="7" destOrd="0" presId="urn:microsoft.com/office/officeart/2005/8/layout/vList2"/>
    <dgm:cxn modelId="{40D4A3D4-FAD8-46F4-A441-AB0D7048C6D1}" type="presParOf" srcId="{9276F4BC-7ED1-40CB-8640-5890000EDD99}" destId="{0E4D7A36-73C7-436D-9E81-B30D60AD518A}" srcOrd="8" destOrd="0" presId="urn:microsoft.com/office/officeart/2005/8/layout/vList2"/>
    <dgm:cxn modelId="{C5283543-1370-4DAF-A52B-614BFA93274A}" type="presParOf" srcId="{9276F4BC-7ED1-40CB-8640-5890000EDD99}" destId="{F2CD6F71-74F3-42E8-9374-8428F12E642E}" srcOrd="9" destOrd="0" presId="urn:microsoft.com/office/officeart/2005/8/layout/vList2"/>
    <dgm:cxn modelId="{AB4E486A-D720-4F2E-BC01-DB6F40EEAFCF}" type="presParOf" srcId="{9276F4BC-7ED1-40CB-8640-5890000EDD99}" destId="{009EA757-EA9B-40CB-8F30-8C27984F6495}" srcOrd="10" destOrd="0" presId="urn:microsoft.com/office/officeart/2005/8/layout/vList2"/>
    <dgm:cxn modelId="{6A419D01-87CD-461F-9616-E64223EF7AC9}" type="presParOf" srcId="{9276F4BC-7ED1-40CB-8640-5890000EDD99}" destId="{3732B1B0-7738-4BDC-A0BE-B1BF9C096134}" srcOrd="11" destOrd="0" presId="urn:microsoft.com/office/officeart/2005/8/layout/vList2"/>
    <dgm:cxn modelId="{C9A7C098-0B3E-4545-ABCC-5B33CFA70337}" type="presParOf" srcId="{9276F4BC-7ED1-40CB-8640-5890000EDD99}" destId="{D488C50A-1BA6-4C3E-ABA6-3B8D54D31F52}" srcOrd="12" destOrd="0" presId="urn:microsoft.com/office/officeart/2005/8/layout/vList2"/>
    <dgm:cxn modelId="{1D5DA9DD-09FD-4A15-8F78-2A1E135698B4}" type="presParOf" srcId="{9276F4BC-7ED1-40CB-8640-5890000EDD99}" destId="{0A278505-D4C3-430B-B4BA-081509DB6F39}" srcOrd="13" destOrd="0" presId="urn:microsoft.com/office/officeart/2005/8/layout/vList2"/>
    <dgm:cxn modelId="{436F6158-6A6E-4342-9EA4-8D3B6F753758}" type="presParOf" srcId="{9276F4BC-7ED1-40CB-8640-5890000EDD99}" destId="{892530F2-93EE-49EB-ABE9-8D95DD4E35F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E0CDC-C757-48F9-81DA-34BFC015BF59}">
      <dsp:nvSpPr>
        <dsp:cNvPr id="0" name=""/>
        <dsp:cNvSpPr/>
      </dsp:nvSpPr>
      <dsp:spPr>
        <a:xfrm>
          <a:off x="0" y="361094"/>
          <a:ext cx="12506630" cy="3024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tr-TR" sz="5500" kern="1200" dirty="0"/>
            <a:t>Salgın hastalık sürecinin yetişkinlerin ve çocukların üzerinde yarattığı olumsuz etkileri azaltmak.</a:t>
          </a:r>
          <a:endParaRPr lang="en-US" sz="5500" kern="1200" dirty="0"/>
        </a:p>
      </dsp:txBody>
      <dsp:txXfrm>
        <a:off x="147641" y="508735"/>
        <a:ext cx="12211348" cy="2729168"/>
      </dsp:txXfrm>
    </dsp:sp>
    <dsp:sp modelId="{05EA9E0A-991F-4668-9E87-5B59E7243483}">
      <dsp:nvSpPr>
        <dsp:cNvPr id="0" name=""/>
        <dsp:cNvSpPr/>
      </dsp:nvSpPr>
      <dsp:spPr>
        <a:xfrm>
          <a:off x="0" y="3543944"/>
          <a:ext cx="12506630" cy="30244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tr-TR" sz="5500" kern="1200" dirty="0"/>
            <a:t>Salgın hastalık sonrasında öğretmen, çocuk ve ailelerin uyum sürecine destek olmak.</a:t>
          </a:r>
          <a:endParaRPr lang="en-US" sz="5500" kern="1200" dirty="0"/>
        </a:p>
      </dsp:txBody>
      <dsp:txXfrm>
        <a:off x="147641" y="3691585"/>
        <a:ext cx="12211348" cy="2729168"/>
      </dsp:txXfrm>
    </dsp:sp>
    <dsp:sp modelId="{8A0EE36E-9BBE-49AD-AE4D-3DF01824943A}">
      <dsp:nvSpPr>
        <dsp:cNvPr id="0" name=""/>
        <dsp:cNvSpPr/>
      </dsp:nvSpPr>
      <dsp:spPr>
        <a:xfrm>
          <a:off x="0" y="6726795"/>
          <a:ext cx="12506630" cy="30244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tr-TR" sz="5500" kern="1200"/>
            <a:t>Salgın hastalığı sonrasında öğretmenlerin ve ailelerin çocuklarına nasıl destek olacakları hakkında bilgi vermek.</a:t>
          </a:r>
          <a:endParaRPr lang="en-US" sz="5500" kern="1200"/>
        </a:p>
      </dsp:txBody>
      <dsp:txXfrm>
        <a:off x="147641" y="6874436"/>
        <a:ext cx="12211348" cy="2729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50DF-EEE5-4A0C-BF0F-34C885D5E551}">
      <dsp:nvSpPr>
        <dsp:cNvPr id="0" name=""/>
        <dsp:cNvSpPr/>
      </dsp:nvSpPr>
      <dsp:spPr>
        <a:xfrm>
          <a:off x="0" y="1352669"/>
          <a:ext cx="12506630" cy="959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a:t>Salgın Hastalık Nedir Ve Etkileri Nelerdir?</a:t>
          </a:r>
          <a:endParaRPr lang="en-US" sz="4000" kern="1200"/>
        </a:p>
      </dsp:txBody>
      <dsp:txXfrm>
        <a:off x="46834" y="1399503"/>
        <a:ext cx="12412962" cy="865732"/>
      </dsp:txXfrm>
    </dsp:sp>
    <dsp:sp modelId="{53827109-C9AD-4D01-8B1A-8B397E67D46C}">
      <dsp:nvSpPr>
        <dsp:cNvPr id="0" name=""/>
        <dsp:cNvSpPr/>
      </dsp:nvSpPr>
      <dsp:spPr>
        <a:xfrm>
          <a:off x="0" y="2427269"/>
          <a:ext cx="12506630" cy="95940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a:t>Salgın Döneminde Karşılaşılan Zorluklar</a:t>
          </a:r>
          <a:endParaRPr lang="en-US" sz="4000" kern="1200"/>
        </a:p>
      </dsp:txBody>
      <dsp:txXfrm>
        <a:off x="46834" y="2474103"/>
        <a:ext cx="12412962" cy="865732"/>
      </dsp:txXfrm>
    </dsp:sp>
    <dsp:sp modelId="{14293459-7C33-4482-829A-EC686BCA3943}">
      <dsp:nvSpPr>
        <dsp:cNvPr id="0" name=""/>
        <dsp:cNvSpPr/>
      </dsp:nvSpPr>
      <dsp:spPr>
        <a:xfrm>
          <a:off x="0" y="3501870"/>
          <a:ext cx="12506630" cy="9594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a:t>Salgın Hastalığa Bağlı Olarak Yetişkinlerde Görülen Tepkiler</a:t>
          </a:r>
          <a:endParaRPr lang="en-US" sz="4000" kern="1200"/>
        </a:p>
      </dsp:txBody>
      <dsp:txXfrm>
        <a:off x="46834" y="3548704"/>
        <a:ext cx="12412962" cy="865732"/>
      </dsp:txXfrm>
    </dsp:sp>
    <dsp:sp modelId="{20422429-6137-469A-87DF-98146895CE7A}">
      <dsp:nvSpPr>
        <dsp:cNvPr id="0" name=""/>
        <dsp:cNvSpPr/>
      </dsp:nvSpPr>
      <dsp:spPr>
        <a:xfrm>
          <a:off x="0" y="4576470"/>
          <a:ext cx="12506630" cy="959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a:t>Kendimize Nasıl Yardımcı Olabiliriz?</a:t>
          </a:r>
          <a:endParaRPr lang="en-US" sz="4000" kern="1200"/>
        </a:p>
      </dsp:txBody>
      <dsp:txXfrm>
        <a:off x="46834" y="4623304"/>
        <a:ext cx="12412962" cy="865732"/>
      </dsp:txXfrm>
    </dsp:sp>
    <dsp:sp modelId="{CDBC3880-EA5D-4F42-8F60-5F4E5ED728E8}">
      <dsp:nvSpPr>
        <dsp:cNvPr id="0" name=""/>
        <dsp:cNvSpPr/>
      </dsp:nvSpPr>
      <dsp:spPr>
        <a:xfrm>
          <a:off x="0" y="5651070"/>
          <a:ext cx="12506630" cy="9594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a:t>Salgın Hastalığa Bağlı Olarak Çocuklarda Görülen Tepkiler</a:t>
          </a:r>
          <a:endParaRPr lang="en-US" sz="4000" kern="1200"/>
        </a:p>
      </dsp:txBody>
      <dsp:txXfrm>
        <a:off x="46834" y="5697904"/>
        <a:ext cx="12412962" cy="865732"/>
      </dsp:txXfrm>
    </dsp:sp>
    <dsp:sp modelId="{D39F6681-BDC9-462D-A52E-96F34781811D}">
      <dsp:nvSpPr>
        <dsp:cNvPr id="0" name=""/>
        <dsp:cNvSpPr/>
      </dsp:nvSpPr>
      <dsp:spPr>
        <a:xfrm>
          <a:off x="0" y="6725670"/>
          <a:ext cx="12506630" cy="95940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dirty="0"/>
            <a:t>Zorlayıcı Yaşam Olaylarında Okulların Önemi</a:t>
          </a:r>
          <a:endParaRPr lang="en-US" sz="4000" kern="1200" dirty="0"/>
        </a:p>
      </dsp:txBody>
      <dsp:txXfrm>
        <a:off x="46834" y="6772504"/>
        <a:ext cx="12412962" cy="865732"/>
      </dsp:txXfrm>
    </dsp:sp>
    <dsp:sp modelId="{29378493-1DE5-44D1-AFB4-99DB0B455095}">
      <dsp:nvSpPr>
        <dsp:cNvPr id="0" name=""/>
        <dsp:cNvSpPr/>
      </dsp:nvSpPr>
      <dsp:spPr>
        <a:xfrm>
          <a:off x="0" y="7800270"/>
          <a:ext cx="12506630" cy="959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dirty="0"/>
            <a:t>Çocuklara Nasıl Yardımcı Olabiliriz?</a:t>
          </a:r>
          <a:endParaRPr lang="en-US" sz="4000" kern="1200" dirty="0"/>
        </a:p>
      </dsp:txBody>
      <dsp:txXfrm>
        <a:off x="46834" y="7847104"/>
        <a:ext cx="12412962" cy="865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6853F-1E3E-413B-B631-62F68ED4C69A}">
      <dsp:nvSpPr>
        <dsp:cNvPr id="0" name=""/>
        <dsp:cNvSpPr/>
      </dsp:nvSpPr>
      <dsp:spPr>
        <a:xfrm>
          <a:off x="0" y="0"/>
          <a:ext cx="88683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F5322-123F-4B34-A96F-D9696581E858}">
      <dsp:nvSpPr>
        <dsp:cNvPr id="0" name=""/>
        <dsp:cNvSpPr/>
      </dsp:nvSpPr>
      <dsp:spPr>
        <a:xfrm>
          <a:off x="0" y="0"/>
          <a:ext cx="8868392" cy="2640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tr-TR" sz="4500" kern="1200" dirty="0"/>
            <a:t>Bu süreç çocuklar ve yaşlılar için daha çok stres ve endişeye neden olabilir.</a:t>
          </a:r>
          <a:endParaRPr lang="en-US" sz="4500" kern="1200" dirty="0"/>
        </a:p>
      </dsp:txBody>
      <dsp:txXfrm>
        <a:off x="0" y="0"/>
        <a:ext cx="8868392" cy="2640936"/>
      </dsp:txXfrm>
    </dsp:sp>
    <dsp:sp modelId="{9EB454B7-FF3E-40DA-8351-118C2E804E46}">
      <dsp:nvSpPr>
        <dsp:cNvPr id="0" name=""/>
        <dsp:cNvSpPr/>
      </dsp:nvSpPr>
      <dsp:spPr>
        <a:xfrm>
          <a:off x="0" y="2640936"/>
          <a:ext cx="886839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F44E4-EED0-4F57-8649-0376EE65F0F7}">
      <dsp:nvSpPr>
        <dsp:cNvPr id="0" name=""/>
        <dsp:cNvSpPr/>
      </dsp:nvSpPr>
      <dsp:spPr>
        <a:xfrm>
          <a:off x="0" y="2640936"/>
          <a:ext cx="8868392" cy="2640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tr-TR" sz="4500" kern="1200" dirty="0"/>
            <a:t>Enfeksiyon riski altında olan kişilerde hastalığı sevdiklerine bulaştırma konusunda  kaygı yaşamaktadır</a:t>
          </a:r>
          <a:endParaRPr lang="en-US" sz="4500" kern="1200" dirty="0"/>
        </a:p>
      </dsp:txBody>
      <dsp:txXfrm>
        <a:off x="0" y="2640936"/>
        <a:ext cx="8868392" cy="2640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65AE8-1795-456A-876C-0A6F13E52D64}">
      <dsp:nvSpPr>
        <dsp:cNvPr id="0" name=""/>
        <dsp:cNvSpPr/>
      </dsp:nvSpPr>
      <dsp:spPr>
        <a:xfrm>
          <a:off x="3104448" y="4937"/>
          <a:ext cx="7591656" cy="32588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1. </a:t>
          </a:r>
          <a:r>
            <a:rPr lang="en-US" sz="4800" kern="1200" dirty="0" err="1"/>
            <a:t>Daha</a:t>
          </a:r>
          <a:r>
            <a:rPr lang="en-US" sz="4800" kern="1200" dirty="0"/>
            <a:t> </a:t>
          </a:r>
          <a:r>
            <a:rPr lang="en-US" sz="4800" kern="1200" dirty="0" err="1"/>
            <a:t>önce</a:t>
          </a:r>
          <a:r>
            <a:rPr lang="en-US" sz="4800" kern="1200" dirty="0"/>
            <a:t> </a:t>
          </a:r>
          <a:r>
            <a:rPr lang="en-US" sz="4800" kern="1200" dirty="0" err="1"/>
            <a:t>bir</a:t>
          </a:r>
          <a:r>
            <a:rPr lang="en-US" sz="4800" kern="1200" dirty="0"/>
            <a:t> </a:t>
          </a:r>
          <a:r>
            <a:rPr lang="en-US" sz="4800" kern="1200" dirty="0" err="1"/>
            <a:t>salgın</a:t>
          </a:r>
          <a:r>
            <a:rPr lang="en-US" sz="4800" kern="1200" dirty="0"/>
            <a:t> </a:t>
          </a:r>
          <a:r>
            <a:rPr lang="en-US" sz="4800" kern="1200" dirty="0" err="1"/>
            <a:t>yaşanmamış</a:t>
          </a:r>
          <a:r>
            <a:rPr lang="en-US" sz="4800" kern="1200" dirty="0"/>
            <a:t> </a:t>
          </a:r>
          <a:r>
            <a:rPr lang="en-US" sz="4800" kern="1200" dirty="0" err="1"/>
            <a:t>olmasından</a:t>
          </a:r>
          <a:r>
            <a:rPr lang="en-US" sz="4800" kern="1200" dirty="0"/>
            <a:t> </a:t>
          </a:r>
          <a:r>
            <a:rPr lang="en-US" sz="4800" kern="1200" dirty="0" err="1"/>
            <a:t>kaynaklanan</a:t>
          </a:r>
          <a:r>
            <a:rPr lang="en-US" sz="4800" kern="1200" dirty="0"/>
            <a:t> </a:t>
          </a:r>
          <a:r>
            <a:rPr lang="en-US" sz="4800" kern="1200" dirty="0" err="1"/>
            <a:t>belirsizlik</a:t>
          </a:r>
          <a:r>
            <a:rPr lang="en-US" sz="4800" kern="1200" dirty="0"/>
            <a:t>.</a:t>
          </a:r>
        </a:p>
      </dsp:txBody>
      <dsp:txXfrm>
        <a:off x="3263532" y="164021"/>
        <a:ext cx="7273488" cy="2940691"/>
      </dsp:txXfrm>
    </dsp:sp>
    <dsp:sp modelId="{C08AE20B-FB8B-4100-A58B-F2F471A68D23}">
      <dsp:nvSpPr>
        <dsp:cNvPr id="0" name=""/>
        <dsp:cNvSpPr/>
      </dsp:nvSpPr>
      <dsp:spPr>
        <a:xfrm>
          <a:off x="3104448" y="3426740"/>
          <a:ext cx="7591656" cy="32588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2. </a:t>
          </a:r>
          <a:r>
            <a:rPr lang="en-US" sz="4700" kern="1200" dirty="0" err="1"/>
            <a:t>Salgının</a:t>
          </a:r>
          <a:r>
            <a:rPr lang="en-US" sz="4700" kern="1200" dirty="0"/>
            <a:t> </a:t>
          </a:r>
          <a:r>
            <a:rPr lang="en-US" sz="4700" kern="1200" dirty="0" err="1"/>
            <a:t>hastalığa</a:t>
          </a:r>
          <a:r>
            <a:rPr lang="en-US" sz="4700" kern="1200" dirty="0"/>
            <a:t> </a:t>
          </a:r>
          <a:r>
            <a:rPr lang="en-US" sz="4700" kern="1200" dirty="0" err="1"/>
            <a:t>ve</a:t>
          </a:r>
          <a:r>
            <a:rPr lang="en-US" sz="4700" kern="1200" dirty="0"/>
            <a:t> </a:t>
          </a:r>
          <a:r>
            <a:rPr lang="en-US" sz="4700" kern="1200" dirty="0" err="1"/>
            <a:t>ölüme</a:t>
          </a:r>
          <a:r>
            <a:rPr lang="en-US" sz="4700" kern="1200" dirty="0"/>
            <a:t> </a:t>
          </a:r>
          <a:r>
            <a:rPr lang="en-US" sz="4700" kern="1200" dirty="0" err="1"/>
            <a:t>neden</a:t>
          </a:r>
          <a:r>
            <a:rPr lang="en-US" sz="4700" kern="1200" dirty="0"/>
            <a:t> </a:t>
          </a:r>
          <a:r>
            <a:rPr lang="en-US" sz="4700" kern="1200" dirty="0" err="1"/>
            <a:t>olması</a:t>
          </a:r>
          <a:r>
            <a:rPr lang="en-US" sz="4700" kern="1200" dirty="0"/>
            <a:t> </a:t>
          </a:r>
          <a:r>
            <a:rPr lang="en-US" sz="4700" kern="1200" dirty="0" err="1"/>
            <a:t>ve</a:t>
          </a:r>
          <a:r>
            <a:rPr lang="en-US" sz="4700" kern="1200" dirty="0"/>
            <a:t> </a:t>
          </a:r>
          <a:r>
            <a:rPr lang="en-US" sz="4700" kern="1200" dirty="0" err="1"/>
            <a:t>bu</a:t>
          </a:r>
          <a:r>
            <a:rPr lang="en-US" sz="4700" kern="1200" dirty="0"/>
            <a:t> </a:t>
          </a:r>
          <a:r>
            <a:rPr lang="en-US" sz="4700" kern="1200" dirty="0" err="1"/>
            <a:t>durumun</a:t>
          </a:r>
          <a:r>
            <a:rPr lang="en-US" sz="4700" kern="1200" dirty="0"/>
            <a:t> </a:t>
          </a:r>
          <a:r>
            <a:rPr lang="en-US" sz="4700" kern="1200" dirty="0" err="1"/>
            <a:t>korkuyu</a:t>
          </a:r>
          <a:r>
            <a:rPr lang="en-US" sz="4700" kern="1200" dirty="0"/>
            <a:t> </a:t>
          </a:r>
          <a:r>
            <a:rPr lang="en-US" sz="4700" kern="1200" dirty="0" err="1"/>
            <a:t>artırması</a:t>
          </a:r>
          <a:r>
            <a:rPr lang="en-US" sz="4700" kern="1200" dirty="0"/>
            <a:t>.</a:t>
          </a:r>
        </a:p>
      </dsp:txBody>
      <dsp:txXfrm>
        <a:off x="3263532" y="3585824"/>
        <a:ext cx="7273488" cy="2940691"/>
      </dsp:txXfrm>
    </dsp:sp>
    <dsp:sp modelId="{A0D45759-7226-4732-91E9-4257B5176626}">
      <dsp:nvSpPr>
        <dsp:cNvPr id="0" name=""/>
        <dsp:cNvSpPr/>
      </dsp:nvSpPr>
      <dsp:spPr>
        <a:xfrm>
          <a:off x="3104448" y="6848542"/>
          <a:ext cx="7591656" cy="32588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3. </a:t>
          </a:r>
          <a:r>
            <a:rPr lang="en-US" sz="4600" kern="1200" dirty="0" err="1"/>
            <a:t>Salgının</a:t>
          </a:r>
          <a:r>
            <a:rPr lang="en-US" sz="4600" kern="1200" dirty="0"/>
            <a:t> </a:t>
          </a:r>
          <a:r>
            <a:rPr lang="en-US" sz="4600" kern="1200" dirty="0" err="1"/>
            <a:t>insanlar</a:t>
          </a:r>
          <a:r>
            <a:rPr lang="en-US" sz="4600" kern="1200" dirty="0"/>
            <a:t> </a:t>
          </a:r>
          <a:r>
            <a:rPr lang="en-US" sz="4600" kern="1200" dirty="0" err="1"/>
            <a:t>için</a:t>
          </a:r>
          <a:r>
            <a:rPr lang="en-US" sz="4600" kern="1200" dirty="0"/>
            <a:t> </a:t>
          </a:r>
          <a:r>
            <a:rPr lang="en-US" sz="4600" kern="1200" dirty="0" err="1"/>
            <a:t>yaşam</a:t>
          </a:r>
          <a:r>
            <a:rPr lang="en-US" sz="4600" kern="1200" dirty="0"/>
            <a:t> </a:t>
          </a:r>
          <a:r>
            <a:rPr lang="en-US" sz="4600" kern="1200" dirty="0" err="1"/>
            <a:t>tarzı</a:t>
          </a:r>
          <a:r>
            <a:rPr lang="en-US" sz="4600" kern="1200" dirty="0"/>
            <a:t> </a:t>
          </a:r>
          <a:r>
            <a:rPr lang="en-US" sz="4600" kern="1200" dirty="0" err="1"/>
            <a:t>değişikliklerini</a:t>
          </a:r>
          <a:r>
            <a:rPr lang="en-US" sz="4600" kern="1200" dirty="0"/>
            <a:t> </a:t>
          </a:r>
          <a:r>
            <a:rPr lang="en-US" sz="4600" kern="1200" dirty="0" err="1"/>
            <a:t>beraberinde</a:t>
          </a:r>
          <a:r>
            <a:rPr lang="en-US" sz="4600" kern="1200" dirty="0"/>
            <a:t> </a:t>
          </a:r>
          <a:r>
            <a:rPr lang="en-US" sz="4600" kern="1200" dirty="0" err="1"/>
            <a:t>getirmesi</a:t>
          </a:r>
          <a:r>
            <a:rPr lang="en-US" sz="4600" kern="1200" dirty="0"/>
            <a:t>.</a:t>
          </a:r>
        </a:p>
      </dsp:txBody>
      <dsp:txXfrm>
        <a:off x="3263532" y="7007626"/>
        <a:ext cx="7273488" cy="29406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7C07C-E41D-4B28-AEF9-11390B17AC5C}">
      <dsp:nvSpPr>
        <dsp:cNvPr id="0" name=""/>
        <dsp:cNvSpPr/>
      </dsp:nvSpPr>
      <dsp:spPr>
        <a:xfrm>
          <a:off x="0" y="47379"/>
          <a:ext cx="10230316" cy="11520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dirty="0"/>
            <a:t>Uyku düzensizliği</a:t>
          </a:r>
          <a:endParaRPr lang="en-US" sz="2900" kern="1200" dirty="0"/>
        </a:p>
      </dsp:txBody>
      <dsp:txXfrm>
        <a:off x="56237" y="103616"/>
        <a:ext cx="10117842" cy="1039555"/>
      </dsp:txXfrm>
    </dsp:sp>
    <dsp:sp modelId="{E74F83B1-4D35-4673-93B2-AAEC35CAABCB}">
      <dsp:nvSpPr>
        <dsp:cNvPr id="0" name=""/>
        <dsp:cNvSpPr/>
      </dsp:nvSpPr>
      <dsp:spPr>
        <a:xfrm>
          <a:off x="0" y="1282929"/>
          <a:ext cx="10230316" cy="1152029"/>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dirty="0"/>
            <a:t>Tıbbi bir nedene dayanmayan bedensel yakınmalar</a:t>
          </a:r>
          <a:endParaRPr lang="en-US" sz="2900" kern="1200" dirty="0"/>
        </a:p>
      </dsp:txBody>
      <dsp:txXfrm>
        <a:off x="56237" y="1339166"/>
        <a:ext cx="10117842" cy="1039555"/>
      </dsp:txXfrm>
    </dsp:sp>
    <dsp:sp modelId="{5DAA597B-85CA-47D0-A542-4CF29B406BFC}">
      <dsp:nvSpPr>
        <dsp:cNvPr id="0" name=""/>
        <dsp:cNvSpPr/>
      </dsp:nvSpPr>
      <dsp:spPr>
        <a:xfrm>
          <a:off x="0" y="2518478"/>
          <a:ext cx="10230316" cy="1152029"/>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dirty="0"/>
            <a:t>Aşırı </a:t>
          </a:r>
          <a:r>
            <a:rPr lang="tr-TR" sz="2900" kern="1200" dirty="0" err="1"/>
            <a:t>uyarılmışlık</a:t>
          </a:r>
          <a:r>
            <a:rPr lang="tr-TR" sz="2900" kern="1200" dirty="0"/>
            <a:t> (kalp atışında artış, nefes almada güçlük, terleme vb.)</a:t>
          </a:r>
          <a:endParaRPr lang="en-US" sz="2900" kern="1200" dirty="0"/>
        </a:p>
      </dsp:txBody>
      <dsp:txXfrm>
        <a:off x="56237" y="2574715"/>
        <a:ext cx="10117842" cy="1039555"/>
      </dsp:txXfrm>
    </dsp:sp>
    <dsp:sp modelId="{6EEE08F4-F863-4614-AEBF-A997B39B67EE}">
      <dsp:nvSpPr>
        <dsp:cNvPr id="0" name=""/>
        <dsp:cNvSpPr/>
      </dsp:nvSpPr>
      <dsp:spPr>
        <a:xfrm>
          <a:off x="0" y="3754028"/>
          <a:ext cx="10230316" cy="1152029"/>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Korku ve kaygılar (gelecek kaygısı)</a:t>
          </a:r>
          <a:endParaRPr lang="en-US" sz="2900" kern="1200"/>
        </a:p>
      </dsp:txBody>
      <dsp:txXfrm>
        <a:off x="56237" y="3810265"/>
        <a:ext cx="10117842" cy="1039555"/>
      </dsp:txXfrm>
    </dsp:sp>
    <dsp:sp modelId="{0E4D7A36-73C7-436D-9E81-B30D60AD518A}">
      <dsp:nvSpPr>
        <dsp:cNvPr id="0" name=""/>
        <dsp:cNvSpPr/>
      </dsp:nvSpPr>
      <dsp:spPr>
        <a:xfrm>
          <a:off x="0" y="4989578"/>
          <a:ext cx="10230316" cy="1152029"/>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Günlük aktivitelerden zevk alamama, içe kapanma,</a:t>
          </a:r>
          <a:endParaRPr lang="en-US" sz="2900" kern="1200"/>
        </a:p>
      </dsp:txBody>
      <dsp:txXfrm>
        <a:off x="56237" y="5045815"/>
        <a:ext cx="10117842" cy="1039555"/>
      </dsp:txXfrm>
    </dsp:sp>
    <dsp:sp modelId="{009EA757-EA9B-40CB-8F30-8C27984F6495}">
      <dsp:nvSpPr>
        <dsp:cNvPr id="0" name=""/>
        <dsp:cNvSpPr/>
      </dsp:nvSpPr>
      <dsp:spPr>
        <a:xfrm>
          <a:off x="0" y="6225127"/>
          <a:ext cx="10230316" cy="1152029"/>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dirty="0"/>
            <a:t>Öfke, gerginlik, sinirlilik, huzursuzluk ,suçluluk</a:t>
          </a:r>
          <a:endParaRPr lang="en-US" sz="2900" kern="1200" dirty="0"/>
        </a:p>
      </dsp:txBody>
      <dsp:txXfrm>
        <a:off x="56237" y="6281364"/>
        <a:ext cx="10117842" cy="1039555"/>
      </dsp:txXfrm>
    </dsp:sp>
    <dsp:sp modelId="{D488C50A-1BA6-4C3E-ABA6-3B8D54D31F52}">
      <dsp:nvSpPr>
        <dsp:cNvPr id="0" name=""/>
        <dsp:cNvSpPr/>
      </dsp:nvSpPr>
      <dsp:spPr>
        <a:xfrm>
          <a:off x="0" y="7460677"/>
          <a:ext cx="10230316" cy="1152029"/>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Odaklanma ve hatırlama güçlüğü</a:t>
          </a:r>
          <a:endParaRPr lang="en-US" sz="2900" kern="1200"/>
        </a:p>
      </dsp:txBody>
      <dsp:txXfrm>
        <a:off x="56237" y="7516914"/>
        <a:ext cx="10117842" cy="1039555"/>
      </dsp:txXfrm>
    </dsp:sp>
    <dsp:sp modelId="{892530F2-93EE-49EB-ABE9-8D95DD4E35FA}">
      <dsp:nvSpPr>
        <dsp:cNvPr id="0" name=""/>
        <dsp:cNvSpPr/>
      </dsp:nvSpPr>
      <dsp:spPr>
        <a:xfrm>
          <a:off x="0" y="8696226"/>
          <a:ext cx="10230316" cy="115202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Akrabalık ve aile ilişkilerinde bozulmalar</a:t>
          </a:r>
          <a:endParaRPr lang="en-US" sz="2900" kern="1200"/>
        </a:p>
      </dsp:txBody>
      <dsp:txXfrm>
        <a:off x="56237" y="8752463"/>
        <a:ext cx="10117842" cy="10395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57A7E-C072-4EA2-9D50-57DF39DBD68F}" type="datetimeFigureOut">
              <a:rPr lang="tr-TR" smtClean="0"/>
              <a:t>15.09.2021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16915-A465-42D3-9DC7-0F31D65B4DC8}" type="slidenum">
              <a:rPr lang="tr-TR" smtClean="0"/>
              <a:t>‹#›</a:t>
            </a:fld>
            <a:endParaRPr lang="tr-TR"/>
          </a:p>
        </p:txBody>
      </p:sp>
    </p:spTree>
    <p:extLst>
      <p:ext uri="{BB962C8B-B14F-4D97-AF65-F5344CB8AC3E}">
        <p14:creationId xmlns:p14="http://schemas.microsoft.com/office/powerpoint/2010/main" val="206555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D216915-A465-42D3-9DC7-0F31D65B4DC8}" type="slidenum">
              <a:rPr lang="tr-TR" smtClean="0"/>
              <a:t>23</a:t>
            </a:fld>
            <a:endParaRPr lang="tr-TR"/>
          </a:p>
        </p:txBody>
      </p:sp>
    </p:spTree>
    <p:extLst>
      <p:ext uri="{BB962C8B-B14F-4D97-AF65-F5344CB8AC3E}">
        <p14:creationId xmlns:p14="http://schemas.microsoft.com/office/powerpoint/2010/main" val="339934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15.09.2021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418813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15.09.2021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8631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15.09.2021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0289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15.09.2021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7319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65383-7EE9-7742-BA38-595B669EF68A}" type="datetimeFigureOut">
              <a:rPr lang="tr-TR" smtClean="0"/>
              <a:t>15.09.2021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9225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65383-7EE9-7742-BA38-595B669EF68A}" type="datetimeFigureOut">
              <a:rPr lang="tr-TR" smtClean="0"/>
              <a:t>15.09.2021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23424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65383-7EE9-7742-BA38-595B669EF68A}" type="datetimeFigureOut">
              <a:rPr lang="tr-TR" smtClean="0"/>
              <a:t>15.09.2021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54976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65383-7EE9-7742-BA38-595B669EF68A}" type="datetimeFigureOut">
              <a:rPr lang="tr-TR" smtClean="0"/>
              <a:t>15.09.2021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1750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65383-7EE9-7742-BA38-595B669EF68A}" type="datetimeFigureOut">
              <a:rPr lang="tr-TR" smtClean="0"/>
              <a:t>15.09.2021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5864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15.09.2021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7157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15.09.2021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770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5265383-7EE9-7742-BA38-595B669EF68A}" type="datetimeFigureOut">
              <a:rPr lang="tr-TR" smtClean="0"/>
              <a:t>15.09.2021</a:t>
            </a:fld>
            <a:endParaRPr lang="tr-TR"/>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28E7139-243E-554E-B1DB-24326C49FF5C}" type="slidenum">
              <a:rPr lang="tr-TR" smtClean="0"/>
              <a:t>‹#›</a:t>
            </a:fld>
            <a:endParaRPr lang="tr-TR"/>
          </a:p>
        </p:txBody>
      </p:sp>
    </p:spTree>
    <p:extLst>
      <p:ext uri="{BB962C8B-B14F-4D97-AF65-F5344CB8AC3E}">
        <p14:creationId xmlns:p14="http://schemas.microsoft.com/office/powerpoint/2010/main" val="319070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10811" y="996696"/>
            <a:ext cx="19804037" cy="11722608"/>
            <a:chOff x="1155481" y="498348"/>
            <a:chExt cx="9902663" cy="5861304"/>
          </a:xfrm>
        </p:grpSpPr>
        <p:sp>
          <p:nvSpPr>
            <p:cNvPr id="12"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3" name="Oval 12">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4"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6" name="Rectangle 15">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29200"/>
            <a:ext cx="24382412"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C74553C6-89BA-0244-9734-8598D8941960}"/>
              </a:ext>
            </a:extLst>
          </p:cNvPr>
          <p:cNvSpPr txBox="1"/>
          <p:nvPr/>
        </p:nvSpPr>
        <p:spPr>
          <a:xfrm>
            <a:off x="3047801" y="5553076"/>
            <a:ext cx="18286809" cy="276237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8000" b="1" kern="1200" dirty="0">
                <a:solidFill>
                  <a:schemeClr val="bg2"/>
                </a:solidFill>
                <a:latin typeface="+mj-lt"/>
                <a:ea typeface="+mj-ea"/>
                <a:cs typeface="+mj-cs"/>
              </a:rPr>
              <a:t>PSİKOSOSYAL DESTEK</a:t>
            </a:r>
            <a:br>
              <a:rPr lang="en-US" sz="8000" b="1" kern="1200" dirty="0">
                <a:solidFill>
                  <a:schemeClr val="bg2"/>
                </a:solidFill>
                <a:latin typeface="+mj-lt"/>
                <a:ea typeface="+mj-ea"/>
                <a:cs typeface="+mj-cs"/>
              </a:rPr>
            </a:br>
            <a:r>
              <a:rPr lang="en-US" sz="8000" b="1" kern="1200" dirty="0">
                <a:solidFill>
                  <a:schemeClr val="bg2"/>
                </a:solidFill>
                <a:latin typeface="+mj-lt"/>
                <a:ea typeface="+mj-ea"/>
                <a:cs typeface="+mj-cs"/>
              </a:rPr>
              <a:t>(</a:t>
            </a:r>
            <a:r>
              <a:rPr lang="en-US" sz="8000" b="1" kern="1200" dirty="0" err="1">
                <a:solidFill>
                  <a:schemeClr val="bg2"/>
                </a:solidFill>
                <a:latin typeface="+mj-lt"/>
                <a:ea typeface="+mj-ea"/>
                <a:cs typeface="+mj-cs"/>
              </a:rPr>
              <a:t>Salgın</a:t>
            </a:r>
            <a:r>
              <a:rPr lang="en-US" sz="8000" b="1" kern="1200">
                <a:solidFill>
                  <a:schemeClr val="bg2"/>
                </a:solidFill>
                <a:latin typeface="+mj-lt"/>
                <a:ea typeface="+mj-ea"/>
                <a:cs typeface="+mj-cs"/>
              </a:rPr>
              <a:t> Hastalık)</a:t>
            </a:r>
            <a:endParaRPr lang="en-US" sz="8000" kern="1200">
              <a:solidFill>
                <a:schemeClr val="bg2"/>
              </a:solidFill>
              <a:latin typeface="+mj-lt"/>
              <a:ea typeface="+mj-ea"/>
              <a:cs typeface="+mj-cs"/>
            </a:endParaRPr>
          </a:p>
        </p:txBody>
      </p:sp>
      <p:sp>
        <p:nvSpPr>
          <p:cNvPr id="3" name="2 Alt Başlık">
            <a:extLst>
              <a:ext uri="{FF2B5EF4-FFF2-40B4-BE49-F238E27FC236}">
                <a16:creationId xmlns:a16="http://schemas.microsoft.com/office/drawing/2014/main" id="{34879695-6930-C544-948B-89FEA8A96C07}"/>
              </a:ext>
            </a:extLst>
          </p:cNvPr>
          <p:cNvSpPr>
            <a:spLocks noGrp="1"/>
          </p:cNvSpPr>
          <p:nvPr>
            <p:ph type="subTitle" idx="1"/>
          </p:nvPr>
        </p:nvSpPr>
        <p:spPr>
          <a:xfrm>
            <a:off x="3047801" y="8991600"/>
            <a:ext cx="18286809" cy="2466392"/>
          </a:xfrm>
        </p:spPr>
        <p:txBody>
          <a:bodyPr vert="horz" lIns="91440" tIns="45720" rIns="91440" bIns="45720" rtlCol="0">
            <a:normAutofit/>
          </a:bodyPr>
          <a:lstStyle/>
          <a:p>
            <a:pPr defTabSz="914400">
              <a:spcBef>
                <a:spcPts val="1000"/>
              </a:spcBef>
            </a:pPr>
            <a:r>
              <a:rPr lang="en-US" b="1" kern="1200" dirty="0">
                <a:solidFill>
                  <a:schemeClr val="tx1"/>
                </a:solidFill>
                <a:latin typeface="+mn-lt"/>
                <a:ea typeface="+mn-ea"/>
                <a:cs typeface="+mn-cs"/>
              </a:rPr>
              <a:t>PSİKOEĞİTİM ÇALIŞMASI</a:t>
            </a:r>
            <a:endParaRPr lang="tr-TR" b="1" kern="1200" dirty="0">
              <a:solidFill>
                <a:schemeClr val="tx1"/>
              </a:solidFill>
              <a:latin typeface="+mn-lt"/>
              <a:ea typeface="+mn-ea"/>
              <a:cs typeface="+mn-cs"/>
            </a:endParaRPr>
          </a:p>
          <a:p>
            <a:pPr defTabSz="914400">
              <a:spcBef>
                <a:spcPts val="1000"/>
              </a:spcBef>
            </a:pPr>
            <a:endParaRPr lang="en-US" b="1" kern="1200" dirty="0">
              <a:solidFill>
                <a:schemeClr val="tx1"/>
              </a:solidFill>
              <a:latin typeface="+mn-lt"/>
              <a:ea typeface="+mn-ea"/>
              <a:cs typeface="+mn-cs"/>
            </a:endParaRPr>
          </a:p>
          <a:p>
            <a:pPr defTabSz="914400">
              <a:spcBef>
                <a:spcPts val="1000"/>
              </a:spcBef>
            </a:pPr>
            <a:r>
              <a:rPr lang="tr-TR" b="1" dirty="0"/>
              <a:t>VELİ </a:t>
            </a:r>
            <a:r>
              <a:rPr lang="en-US" b="1" kern="1200" dirty="0">
                <a:solidFill>
                  <a:schemeClr val="tx1"/>
                </a:solidFill>
                <a:latin typeface="+mn-lt"/>
                <a:ea typeface="+mn-ea"/>
                <a:cs typeface="+mn-cs"/>
              </a:rPr>
              <a:t> BİLGİLENDİRME OTURUMU</a:t>
            </a:r>
          </a:p>
          <a:p>
            <a:pPr defTabSz="914400">
              <a:spcBef>
                <a:spcPts val="1000"/>
              </a:spcBef>
            </a:pPr>
            <a:endParaRPr lang="en-US" sz="3600" b="1" kern="1200" dirty="0">
              <a:solidFill>
                <a:schemeClr val="tx1"/>
              </a:solidFill>
              <a:latin typeface="+mn-lt"/>
              <a:ea typeface="+mn-ea"/>
              <a:cs typeface="+mn-cs"/>
            </a:endParaRPr>
          </a:p>
        </p:txBody>
      </p:sp>
    </p:spTree>
    <p:extLst>
      <p:ext uri="{BB962C8B-B14F-4D97-AF65-F5344CB8AC3E}">
        <p14:creationId xmlns:p14="http://schemas.microsoft.com/office/powerpoint/2010/main" val="2245684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2438180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0"/>
            <a:ext cx="24381803" cy="13716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06635" y="7970"/>
            <a:ext cx="19544257" cy="13716000"/>
            <a:chOff x="1303402" y="3985"/>
            <a:chExt cx="9772765" cy="6858000"/>
          </a:xfrm>
        </p:grpSpPr>
        <p:sp>
          <p:nvSpPr>
            <p:cNvPr id="9" name="Freeform: Shape 15">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1" name="Freeform: Shape 2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TextBox 5">
            <a:extLst>
              <a:ext uri="{FF2B5EF4-FFF2-40B4-BE49-F238E27FC236}">
                <a16:creationId xmlns:a16="http://schemas.microsoft.com/office/drawing/2014/main" id="{C74553C6-89BA-0244-9734-8598D8941960}"/>
              </a:ext>
            </a:extLst>
          </p:cNvPr>
          <p:cNvSpPr txBox="1"/>
          <p:nvPr/>
        </p:nvSpPr>
        <p:spPr>
          <a:xfrm>
            <a:off x="5382499" y="3528814"/>
            <a:ext cx="13964057" cy="462062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9500" b="1" kern="1200" dirty="0" err="1">
                <a:solidFill>
                  <a:srgbClr val="C00000"/>
                </a:solidFill>
                <a:latin typeface="+mj-lt"/>
                <a:ea typeface="+mj-ea"/>
                <a:cs typeface="+mj-cs"/>
              </a:rPr>
              <a:t>Salgın</a:t>
            </a:r>
            <a:r>
              <a:rPr lang="en-US" sz="9500" b="1" kern="1200" dirty="0">
                <a:solidFill>
                  <a:srgbClr val="C00000"/>
                </a:solidFill>
                <a:latin typeface="+mj-lt"/>
                <a:ea typeface="+mj-ea"/>
                <a:cs typeface="+mj-cs"/>
              </a:rPr>
              <a:t> </a:t>
            </a:r>
            <a:r>
              <a:rPr lang="en-US" sz="9500" b="1" kern="1200" dirty="0" err="1">
                <a:solidFill>
                  <a:srgbClr val="C00000"/>
                </a:solidFill>
                <a:latin typeface="+mj-lt"/>
                <a:ea typeface="+mj-ea"/>
                <a:cs typeface="+mj-cs"/>
              </a:rPr>
              <a:t>Hastalığa</a:t>
            </a:r>
            <a:r>
              <a:rPr lang="en-US" sz="9500" b="1" kern="1200" dirty="0">
                <a:solidFill>
                  <a:srgbClr val="C00000"/>
                </a:solidFill>
                <a:latin typeface="+mj-lt"/>
                <a:ea typeface="+mj-ea"/>
                <a:cs typeface="+mj-cs"/>
              </a:rPr>
              <a:t> </a:t>
            </a:r>
            <a:r>
              <a:rPr lang="en-US" sz="9500" b="1" kern="1200" dirty="0" err="1">
                <a:solidFill>
                  <a:srgbClr val="C00000"/>
                </a:solidFill>
                <a:latin typeface="+mj-lt"/>
                <a:ea typeface="+mj-ea"/>
                <a:cs typeface="+mj-cs"/>
              </a:rPr>
              <a:t>Bağlı</a:t>
            </a:r>
            <a:r>
              <a:rPr lang="en-US" sz="9500" b="1" kern="1200" dirty="0">
                <a:solidFill>
                  <a:srgbClr val="C00000"/>
                </a:solidFill>
                <a:latin typeface="+mj-lt"/>
                <a:ea typeface="+mj-ea"/>
                <a:cs typeface="+mj-cs"/>
              </a:rPr>
              <a:t> </a:t>
            </a:r>
            <a:r>
              <a:rPr lang="en-US" sz="9500" b="1" kern="1200" dirty="0" err="1">
                <a:solidFill>
                  <a:srgbClr val="C00000"/>
                </a:solidFill>
                <a:latin typeface="+mj-lt"/>
                <a:ea typeface="+mj-ea"/>
                <a:cs typeface="+mj-cs"/>
              </a:rPr>
              <a:t>Olarak</a:t>
            </a:r>
            <a:r>
              <a:rPr lang="en-US" sz="9500" b="1" kern="1200" dirty="0">
                <a:solidFill>
                  <a:srgbClr val="C00000"/>
                </a:solidFill>
                <a:latin typeface="+mj-lt"/>
                <a:ea typeface="+mj-ea"/>
                <a:cs typeface="+mj-cs"/>
              </a:rPr>
              <a:t> </a:t>
            </a:r>
            <a:r>
              <a:rPr lang="en-US" sz="9500" b="1" kern="1200" dirty="0" err="1">
                <a:solidFill>
                  <a:srgbClr val="C00000"/>
                </a:solidFill>
                <a:latin typeface="+mj-lt"/>
                <a:ea typeface="+mj-ea"/>
                <a:cs typeface="+mj-cs"/>
              </a:rPr>
              <a:t>Yetişkinlerde</a:t>
            </a:r>
            <a:r>
              <a:rPr lang="en-US" sz="9500" b="1" kern="1200" dirty="0">
                <a:solidFill>
                  <a:srgbClr val="C00000"/>
                </a:solidFill>
                <a:latin typeface="+mj-lt"/>
                <a:ea typeface="+mj-ea"/>
                <a:cs typeface="+mj-cs"/>
              </a:rPr>
              <a:t> </a:t>
            </a:r>
          </a:p>
          <a:p>
            <a:pPr algn="ctr" defTabSz="914400">
              <a:lnSpc>
                <a:spcPct val="90000"/>
              </a:lnSpc>
              <a:spcBef>
                <a:spcPct val="0"/>
              </a:spcBef>
              <a:spcAft>
                <a:spcPts val="600"/>
              </a:spcAft>
            </a:pPr>
            <a:r>
              <a:rPr lang="en-US" sz="9500" b="1" kern="1200" dirty="0" err="1">
                <a:solidFill>
                  <a:srgbClr val="C00000"/>
                </a:solidFill>
                <a:latin typeface="+mj-lt"/>
                <a:ea typeface="+mj-ea"/>
                <a:cs typeface="+mj-cs"/>
              </a:rPr>
              <a:t>Görülebilecek</a:t>
            </a:r>
            <a:r>
              <a:rPr lang="en-US" sz="9500" b="1" kern="1200" dirty="0">
                <a:solidFill>
                  <a:srgbClr val="C00000"/>
                </a:solidFill>
                <a:latin typeface="+mj-lt"/>
                <a:ea typeface="+mj-ea"/>
                <a:cs typeface="+mj-cs"/>
              </a:rPr>
              <a:t> </a:t>
            </a:r>
            <a:r>
              <a:rPr lang="en-US" sz="9500" b="1" kern="1200" dirty="0" err="1">
                <a:solidFill>
                  <a:srgbClr val="C00000"/>
                </a:solidFill>
                <a:latin typeface="+mj-lt"/>
                <a:ea typeface="+mj-ea"/>
                <a:cs typeface="+mj-cs"/>
              </a:rPr>
              <a:t>Tepkiler</a:t>
            </a:r>
            <a:r>
              <a:rPr lang="en-US" sz="9500" b="1" kern="1200" dirty="0">
                <a:solidFill>
                  <a:srgbClr val="C00000"/>
                </a:solidFill>
                <a:latin typeface="+mj-lt"/>
                <a:ea typeface="+mj-ea"/>
                <a:cs typeface="+mj-cs"/>
              </a:rPr>
              <a:t> </a:t>
            </a:r>
            <a:endParaRPr lang="en-US" sz="9500" kern="1200" dirty="0">
              <a:solidFill>
                <a:srgbClr val="C00000"/>
              </a:solidFill>
              <a:latin typeface="+mj-lt"/>
              <a:ea typeface="+mj-ea"/>
              <a:cs typeface="+mj-cs"/>
            </a:endParaRPr>
          </a:p>
        </p:txBody>
      </p:sp>
    </p:spTree>
    <p:extLst>
      <p:ext uri="{BB962C8B-B14F-4D97-AF65-F5344CB8AC3E}">
        <p14:creationId xmlns:p14="http://schemas.microsoft.com/office/powerpoint/2010/main" val="126110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180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60190"/>
            <a:ext cx="24381803"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5" name="Group 14">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 y="-22438"/>
            <a:ext cx="11293213" cy="12966150"/>
            <a:chOff x="-19221" y="0"/>
            <a:chExt cx="5646974" cy="6483075"/>
          </a:xfrm>
        </p:grpSpPr>
        <p:sp>
          <p:nvSpPr>
            <p:cNvPr id="16" name="Freeform: Shape 15">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6">
            <a:extLst>
              <a:ext uri="{FF2B5EF4-FFF2-40B4-BE49-F238E27FC236}">
                <a16:creationId xmlns:a16="http://schemas.microsoft.com/office/drawing/2014/main" id="{2908C009-7540-B641-B1CE-BA39C1F9CE69}"/>
              </a:ext>
            </a:extLst>
          </p:cNvPr>
          <p:cNvSpPr txBox="1"/>
          <p:nvPr/>
        </p:nvSpPr>
        <p:spPr>
          <a:xfrm>
            <a:off x="1609239" y="4046472"/>
            <a:ext cx="7319077" cy="564181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8000" b="1" kern="1200" dirty="0">
                <a:solidFill>
                  <a:schemeClr val="tx2"/>
                </a:solidFill>
                <a:latin typeface="+mj-lt"/>
                <a:ea typeface="+mj-ea"/>
                <a:cs typeface="+mj-cs"/>
              </a:rPr>
              <a:t>YETİŞKİNLERDE GÖRÜLEBİLECEK </a:t>
            </a:r>
          </a:p>
          <a:p>
            <a:pPr defTabSz="914400">
              <a:lnSpc>
                <a:spcPct val="90000"/>
              </a:lnSpc>
              <a:spcBef>
                <a:spcPct val="0"/>
              </a:spcBef>
              <a:spcAft>
                <a:spcPts val="600"/>
              </a:spcAft>
            </a:pPr>
            <a:r>
              <a:rPr lang="en-US" sz="8000" b="1" kern="1200" dirty="0">
                <a:solidFill>
                  <a:schemeClr val="tx2"/>
                </a:solidFill>
                <a:latin typeface="+mj-lt"/>
                <a:ea typeface="+mj-ea"/>
                <a:cs typeface="+mj-cs"/>
              </a:rPr>
              <a:t> TEPKİLER</a:t>
            </a:r>
          </a:p>
        </p:txBody>
      </p:sp>
      <p:graphicFrame>
        <p:nvGraphicFramePr>
          <p:cNvPr id="7" name="Content Placeholder 2">
            <a:extLst>
              <a:ext uri="{FF2B5EF4-FFF2-40B4-BE49-F238E27FC236}">
                <a16:creationId xmlns:a16="http://schemas.microsoft.com/office/drawing/2014/main" id="{7969B3C0-142F-49D4-B829-611C88D44ABC}"/>
              </a:ext>
            </a:extLst>
          </p:cNvPr>
          <p:cNvGraphicFramePr>
            <a:graphicFrameLocks noGrp="1"/>
          </p:cNvGraphicFramePr>
          <p:nvPr>
            <p:ph idx="1"/>
            <p:extLst>
              <p:ext uri="{D42A27DB-BD31-4B8C-83A1-F6EECF244321}">
                <p14:modId xmlns:p14="http://schemas.microsoft.com/office/powerpoint/2010/main" val="2918732647"/>
              </p:ext>
            </p:extLst>
          </p:nvPr>
        </p:nvGraphicFramePr>
        <p:xfrm>
          <a:off x="12181682" y="1911306"/>
          <a:ext cx="10230316" cy="989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55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FA97B56C-A596-274D-83D8-44F26E1A0FA1}"/>
              </a:ext>
            </a:extLst>
          </p:cNvPr>
          <p:cNvSpPr txBox="1">
            <a:spLocks/>
          </p:cNvSpPr>
          <p:nvPr/>
        </p:nvSpPr>
        <p:spPr>
          <a:xfrm>
            <a:off x="7671146" y="3286093"/>
            <a:ext cx="9040120" cy="1912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5400" b="1" dirty="0">
                <a:solidFill>
                  <a:srgbClr val="0070C0"/>
                </a:solidFill>
                <a:cs typeface="Times New Roman" panose="02020603050405020304" pitchFamily="18" charset="0"/>
              </a:rPr>
              <a:t>Aslında Gösterilen Tepkiler</a:t>
            </a:r>
          </a:p>
        </p:txBody>
      </p:sp>
      <p:sp>
        <p:nvSpPr>
          <p:cNvPr id="7" name="2 İçerik Yer Tutucusu">
            <a:extLst>
              <a:ext uri="{FF2B5EF4-FFF2-40B4-BE49-F238E27FC236}">
                <a16:creationId xmlns:a16="http://schemas.microsoft.com/office/drawing/2014/main" id="{ABBF1F8C-6BD9-2142-BD4D-23D31120B1FD}"/>
              </a:ext>
            </a:extLst>
          </p:cNvPr>
          <p:cNvSpPr txBox="1">
            <a:spLocks/>
          </p:cNvSpPr>
          <p:nvPr/>
        </p:nvSpPr>
        <p:spPr>
          <a:xfrm>
            <a:off x="8560391" y="7585450"/>
            <a:ext cx="7526669" cy="2844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10800" b="1" dirty="0">
                <a:solidFill>
                  <a:srgbClr val="FF0000"/>
                </a:solidFill>
                <a:effectLst>
                  <a:outerShdw blurRad="38100" dist="38100" dir="2700000" algn="tl">
                    <a:srgbClr val="FFFFFF"/>
                  </a:outerShdw>
                </a:effectLst>
                <a:cs typeface="Times New Roman" panose="02020603050405020304" pitchFamily="18" charset="0"/>
              </a:rPr>
              <a:t>NORMAL</a:t>
            </a:r>
            <a:r>
              <a:rPr lang="tr-TR" sz="9600" b="1" dirty="0">
                <a:solidFill>
                  <a:srgbClr val="FF0000"/>
                </a:solidFill>
                <a:effectLst>
                  <a:outerShdw blurRad="38100" dist="38100" dir="2700000" algn="tl">
                    <a:srgbClr val="FFFFFF"/>
                  </a:outerShdw>
                </a:effectLst>
                <a:cs typeface="Times New Roman" panose="02020603050405020304" pitchFamily="18" charset="0"/>
              </a:rPr>
              <a:t> </a:t>
            </a:r>
          </a:p>
          <a:p>
            <a:pPr algn="ctr">
              <a:buFont typeface="Arial" pitchFamily="34" charset="0"/>
              <a:buNone/>
              <a:defRPr/>
            </a:pPr>
            <a:r>
              <a:rPr lang="tr-TR" sz="9600" b="1" dirty="0">
                <a:solidFill>
                  <a:srgbClr val="FF0000"/>
                </a:solidFill>
                <a:effectLst>
                  <a:outerShdw blurRad="38100" dist="38100" dir="2700000" algn="tl">
                    <a:srgbClr val="FFFFFF"/>
                  </a:outerShdw>
                </a:effectLst>
                <a:cs typeface="Times New Roman" panose="02020603050405020304" pitchFamily="18" charset="0"/>
              </a:rPr>
              <a:t>TEPKİLERDİR !</a:t>
            </a:r>
          </a:p>
          <a:p>
            <a:endParaRPr lang="tr-TR" b="1" dirty="0">
              <a:solidFill>
                <a:srgbClr val="FF0000"/>
              </a:solidFill>
              <a:cs typeface="Times New Roman" panose="02020603050405020304" pitchFamily="18" charset="0"/>
            </a:endParaRPr>
          </a:p>
        </p:txBody>
      </p:sp>
      <p:sp>
        <p:nvSpPr>
          <p:cNvPr id="8" name="2 İçerik Yer Tutucusu">
            <a:extLst>
              <a:ext uri="{FF2B5EF4-FFF2-40B4-BE49-F238E27FC236}">
                <a16:creationId xmlns:a16="http://schemas.microsoft.com/office/drawing/2014/main" id="{A9BBDD59-A177-5847-BC41-A8C016C7AB8A}"/>
              </a:ext>
            </a:extLst>
          </p:cNvPr>
          <p:cNvSpPr txBox="1">
            <a:spLocks/>
          </p:cNvSpPr>
          <p:nvPr/>
        </p:nvSpPr>
        <p:spPr>
          <a:xfrm>
            <a:off x="8932530" y="4703446"/>
            <a:ext cx="6782390" cy="22976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6600" b="1" dirty="0">
                <a:cs typeface="Times New Roman" panose="02020603050405020304" pitchFamily="18" charset="0"/>
              </a:rPr>
              <a:t>OLAĞANDIŞI BİR </a:t>
            </a:r>
          </a:p>
          <a:p>
            <a:pPr algn="ctr">
              <a:buFont typeface="Arial" pitchFamily="34" charset="0"/>
              <a:buNone/>
              <a:defRPr/>
            </a:pPr>
            <a:r>
              <a:rPr lang="tr-TR" sz="6600" b="1" dirty="0">
                <a:cs typeface="Times New Roman" panose="02020603050405020304" pitchFamily="18" charset="0"/>
              </a:rPr>
              <a:t>OLAYA VERİLEN</a:t>
            </a:r>
            <a:endParaRPr lang="tr-TR" b="1" dirty="0">
              <a:cs typeface="Times New Roman" panose="02020603050405020304" pitchFamily="18" charset="0"/>
            </a:endParaRPr>
          </a:p>
        </p:txBody>
      </p:sp>
    </p:spTree>
    <p:extLst>
      <p:ext uri="{BB962C8B-B14F-4D97-AF65-F5344CB8AC3E}">
        <p14:creationId xmlns:p14="http://schemas.microsoft.com/office/powerpoint/2010/main" val="82752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2618632" y="414026"/>
            <a:ext cx="18113988" cy="517064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tr-TR" sz="6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Öğrencilerinize Yardımcı Olmadan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tr-TR" sz="6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Önce Unutmayın: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tr-TR" sz="6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Sizler de Bu Süreçten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tr-TR" sz="6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Etkilendiniz ve Bu Süreç Sizin İçin de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altLang="tr-TR" sz="6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Zorlayıcı Olmuş Olabilir.</a:t>
            </a:r>
            <a:endParaRPr kumimoji="0" lang="tr-TR" sz="66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pic>
        <p:nvPicPr>
          <p:cNvPr id="3" name="Resim 2">
            <a:extLst>
              <a:ext uri="{FF2B5EF4-FFF2-40B4-BE49-F238E27FC236}">
                <a16:creationId xmlns:a16="http://schemas.microsoft.com/office/drawing/2014/main" id="{75C8EA9C-E8E0-4457-9E71-EB81BE70FD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3804" y="6051203"/>
            <a:ext cx="14070563" cy="725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03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6">
            <a:extLst>
              <a:ext uri="{FF2B5EF4-FFF2-40B4-BE49-F238E27FC236}">
                <a16:creationId xmlns:a16="http://schemas.microsoft.com/office/drawing/2014/main" id="{2908C009-7540-B641-B1CE-BA39C1F9CE69}"/>
              </a:ext>
            </a:extLst>
          </p:cNvPr>
          <p:cNvSpPr txBox="1"/>
          <p:nvPr/>
        </p:nvSpPr>
        <p:spPr>
          <a:xfrm>
            <a:off x="1163968" y="4647960"/>
            <a:ext cx="7923606" cy="903272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7200" b="1" kern="1200" dirty="0">
                <a:solidFill>
                  <a:schemeClr val="tx1"/>
                </a:solidFill>
                <a:latin typeface="+mj-lt"/>
                <a:ea typeface="+mj-ea"/>
                <a:cs typeface="+mj-cs"/>
              </a:rPr>
              <a:t>KENDİ</a:t>
            </a:r>
            <a:r>
              <a:rPr lang="tr-TR" sz="7200" b="1" dirty="0">
                <a:latin typeface="+mj-lt"/>
                <a:ea typeface="+mj-ea"/>
                <a:cs typeface="+mj-cs"/>
              </a:rPr>
              <a:t>MİZE</a:t>
            </a:r>
            <a:r>
              <a:rPr lang="en-US" sz="7200" b="1" kern="1200" dirty="0">
                <a:solidFill>
                  <a:schemeClr val="tx1"/>
                </a:solidFill>
                <a:latin typeface="+mj-lt"/>
                <a:ea typeface="+mj-ea"/>
                <a:cs typeface="+mj-cs"/>
              </a:rPr>
              <a:t> NASIL </a:t>
            </a:r>
          </a:p>
          <a:p>
            <a:pPr defTabSz="914400">
              <a:lnSpc>
                <a:spcPct val="90000"/>
              </a:lnSpc>
              <a:spcBef>
                <a:spcPct val="0"/>
              </a:spcBef>
              <a:spcAft>
                <a:spcPts val="600"/>
              </a:spcAft>
            </a:pPr>
            <a:r>
              <a:rPr lang="en-US" sz="7200" b="1" kern="1200" dirty="0">
                <a:solidFill>
                  <a:schemeClr val="tx1"/>
                </a:solidFill>
                <a:latin typeface="+mj-lt"/>
                <a:ea typeface="+mj-ea"/>
                <a:cs typeface="+mj-cs"/>
              </a:rPr>
              <a:t>YARDIMCI OLABİLİ</a:t>
            </a:r>
            <a:r>
              <a:rPr lang="tr-TR" sz="7200" b="1" kern="1200" dirty="0">
                <a:solidFill>
                  <a:schemeClr val="tx1"/>
                </a:solidFill>
                <a:latin typeface="+mj-lt"/>
                <a:ea typeface="+mj-ea"/>
                <a:cs typeface="+mj-cs"/>
              </a:rPr>
              <a:t>R</a:t>
            </a:r>
            <a:r>
              <a:rPr lang="en-US" sz="7200" b="1" kern="1200" dirty="0">
                <a:solidFill>
                  <a:schemeClr val="tx1"/>
                </a:solidFill>
                <a:latin typeface="+mj-lt"/>
                <a:ea typeface="+mj-ea"/>
                <a:cs typeface="+mj-cs"/>
              </a:rPr>
              <a:t>İZ?</a:t>
            </a:r>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0771" y="1310325"/>
            <a:ext cx="1374944" cy="137485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670344" cy="296167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1477137" y="-507250"/>
            <a:ext cx="3655276" cy="275379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1306171" y="844334"/>
            <a:ext cx="1290736" cy="12906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9908015" y="5049919"/>
            <a:ext cx="12956183" cy="9032722"/>
          </a:xfrm>
        </p:spPr>
        <p:txBody>
          <a:bodyPr vert="horz" lIns="91440" tIns="45720" rIns="91440" bIns="45720" rtlCol="0">
            <a:normAutofit/>
          </a:bodyPr>
          <a:lstStyle/>
          <a:p>
            <a:pPr marL="0" indent="0" defTabSz="914400">
              <a:buClr>
                <a:schemeClr val="tx2">
                  <a:lumMod val="60000"/>
                  <a:lumOff val="40000"/>
                </a:schemeClr>
              </a:buClr>
              <a:buNone/>
              <a:defRPr sz="3800"/>
            </a:pPr>
            <a:r>
              <a:rPr lang="en-US" sz="4800" dirty="0"/>
              <a:t>Bu </a:t>
            </a:r>
            <a:r>
              <a:rPr lang="en-US" sz="4800" dirty="0" err="1"/>
              <a:t>dönemde</a:t>
            </a:r>
            <a:r>
              <a:rPr lang="en-US" sz="4800" dirty="0"/>
              <a:t> </a:t>
            </a:r>
            <a:r>
              <a:rPr lang="en-US" sz="4800" dirty="0" err="1"/>
              <a:t>kendimize</a:t>
            </a:r>
            <a:r>
              <a:rPr lang="en-US" sz="4800" dirty="0"/>
              <a:t> </a:t>
            </a:r>
            <a:r>
              <a:rPr lang="en-US" sz="4800" dirty="0" err="1"/>
              <a:t>ve</a:t>
            </a:r>
            <a:r>
              <a:rPr lang="en-US" sz="4800" dirty="0"/>
              <a:t> </a:t>
            </a:r>
            <a:r>
              <a:rPr lang="en-US" sz="4800" dirty="0" err="1"/>
              <a:t>sevdiklerimize</a:t>
            </a:r>
            <a:r>
              <a:rPr lang="en-US" sz="4800" dirty="0"/>
              <a:t> </a:t>
            </a:r>
            <a:r>
              <a:rPr lang="en-US" sz="4800" dirty="0" err="1"/>
              <a:t>iyi</a:t>
            </a:r>
            <a:r>
              <a:rPr lang="en-US" sz="4800" dirty="0"/>
              <a:t> </a:t>
            </a:r>
            <a:r>
              <a:rPr lang="en-US" sz="4800" dirty="0" err="1"/>
              <a:t>gelen</a:t>
            </a:r>
            <a:r>
              <a:rPr lang="en-US" sz="4800" dirty="0"/>
              <a:t> </a:t>
            </a:r>
            <a:r>
              <a:rPr lang="en-US" sz="4800" dirty="0" err="1"/>
              <a:t>etkinliklere</a:t>
            </a:r>
            <a:r>
              <a:rPr lang="en-US" sz="4800" dirty="0"/>
              <a:t> </a:t>
            </a:r>
            <a:r>
              <a:rPr lang="en-US" sz="4800" dirty="0" err="1"/>
              <a:t>odaklanmak</a:t>
            </a:r>
            <a:r>
              <a:rPr lang="en-US" sz="4800" dirty="0"/>
              <a:t> </a:t>
            </a:r>
            <a:r>
              <a:rPr lang="en-US" sz="4800" dirty="0" err="1"/>
              <a:t>psikolojik</a:t>
            </a:r>
            <a:r>
              <a:rPr lang="en-US" sz="4800" dirty="0"/>
              <a:t> </a:t>
            </a:r>
            <a:r>
              <a:rPr lang="en-US" sz="4800" dirty="0" err="1"/>
              <a:t>sağlamlığımızın</a:t>
            </a:r>
            <a:r>
              <a:rPr lang="en-US" sz="4800" dirty="0"/>
              <a:t> </a:t>
            </a:r>
            <a:r>
              <a:rPr lang="en-US" sz="4800" dirty="0" err="1"/>
              <a:t>güçlenmesine</a:t>
            </a:r>
            <a:r>
              <a:rPr lang="en-US" sz="4800" dirty="0"/>
              <a:t> </a:t>
            </a:r>
            <a:r>
              <a:rPr lang="en-US" sz="4800" dirty="0" err="1"/>
              <a:t>yardımcı</a:t>
            </a:r>
            <a:r>
              <a:rPr lang="en-US" sz="4800" dirty="0"/>
              <a:t> </a:t>
            </a:r>
            <a:r>
              <a:rPr lang="en-US" sz="4800" dirty="0" err="1"/>
              <a:t>olacaktır</a:t>
            </a:r>
            <a:r>
              <a:rPr lang="en-US" sz="4800" dirty="0"/>
              <a:t>.</a:t>
            </a:r>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29789" y="12231002"/>
            <a:ext cx="2988831" cy="1484998"/>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33400" y="12906286"/>
            <a:ext cx="1629700" cy="80971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6229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7" name="Alternatif İşlem 6">
            <a:extLst>
              <a:ext uri="{FF2B5EF4-FFF2-40B4-BE49-F238E27FC236}">
                <a16:creationId xmlns:a16="http://schemas.microsoft.com/office/drawing/2014/main" id="{9EC925D6-1CF8-2741-99AB-CFFC0FE0FEDF}"/>
              </a:ext>
            </a:extLst>
          </p:cNvPr>
          <p:cNvSpPr/>
          <p:nvPr/>
        </p:nvSpPr>
        <p:spPr>
          <a:xfrm>
            <a:off x="1867677" y="2402959"/>
            <a:ext cx="8318314" cy="95693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867678" y="2203450"/>
            <a:ext cx="20155744"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cs typeface="Times New Roman" panose="02020603050405020304" pitchFamily="18" charset="0"/>
              </a:rPr>
              <a:t>	</a:t>
            </a:r>
            <a:r>
              <a:rPr lang="tr-TR" sz="4800" b="1" dirty="0">
                <a:solidFill>
                  <a:schemeClr val="bg1"/>
                </a:solidFill>
                <a:cs typeface="Times New Roman" panose="02020603050405020304" pitchFamily="18" charset="0"/>
              </a:rPr>
              <a:t>SAĞLIĞINIZI İHMAL ETMEYİN</a:t>
            </a:r>
          </a:p>
          <a:p>
            <a:pPr algn="just">
              <a:lnSpc>
                <a:spcPct val="150000"/>
              </a:lnSpc>
              <a:buClr>
                <a:srgbClr val="FF0000"/>
              </a:buClr>
            </a:pPr>
            <a:r>
              <a:rPr lang="tr-TR" sz="4800" dirty="0">
                <a:cs typeface="Times New Roman" panose="02020603050405020304" pitchFamily="18"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Tree>
    <p:extLst>
      <p:ext uri="{BB962C8B-B14F-4D97-AF65-F5344CB8AC3E}">
        <p14:creationId xmlns:p14="http://schemas.microsoft.com/office/powerpoint/2010/main" val="202714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174C033F-1FF3-E346-AB27-5102E82F862D}"/>
              </a:ext>
            </a:extLst>
          </p:cNvPr>
          <p:cNvSpPr/>
          <p:nvPr/>
        </p:nvSpPr>
        <p:spPr>
          <a:xfrm>
            <a:off x="1676291" y="2381693"/>
            <a:ext cx="7446443" cy="97819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974002" y="2203450"/>
            <a:ext cx="20068875"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KENDİNİZE ZAMAN AYIRIN</a:t>
            </a:r>
          </a:p>
          <a:p>
            <a:pPr algn="just">
              <a:lnSpc>
                <a:spcPct val="150000"/>
              </a:lnSpc>
              <a:buClr>
                <a:srgbClr val="FF0000"/>
              </a:buClr>
            </a:pPr>
            <a:r>
              <a:rPr lang="tr-TR" sz="4800" dirty="0">
                <a:cs typeface="Times New Roman" panose="02020603050405020304" pitchFamily="18"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Tree>
    <p:extLst>
      <p:ext uri="{BB962C8B-B14F-4D97-AF65-F5344CB8AC3E}">
        <p14:creationId xmlns:p14="http://schemas.microsoft.com/office/powerpoint/2010/main" val="418746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830A84E1-2735-474A-BCE1-C6B220ADA8A2}"/>
              </a:ext>
            </a:extLst>
          </p:cNvPr>
          <p:cNvSpPr/>
          <p:nvPr/>
        </p:nvSpPr>
        <p:spPr>
          <a:xfrm>
            <a:off x="1397313" y="2381693"/>
            <a:ext cx="12892845" cy="999460"/>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980238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GÜNLÜK YAŞANTINIZA DEVAM ETMEYE ÇALIŞIN</a:t>
            </a:r>
          </a:p>
          <a:p>
            <a:pPr algn="just">
              <a:lnSpc>
                <a:spcPct val="150000"/>
              </a:lnSpc>
              <a:buClr>
                <a:srgbClr val="FF0000"/>
              </a:buClr>
            </a:pPr>
            <a:r>
              <a:rPr lang="tr-TR" sz="4800" dirty="0">
                <a:cs typeface="Times New Roman" panose="02020603050405020304" pitchFamily="18" charset="0"/>
              </a:rPr>
              <a:t>Günlük rutin işlerinizde yaşadığınız değişikliklerden sonra günlük işlerinize dönebilmek için çaba harcamalısınız. Eskisi gibi aynı saatlerde yemeğinizi yemek ya da uyumak, çocukların okula gitmesini sağlamak ve işe gitmek gibi. Günlük rutinlerinizin devam etmesi normalleşme sürecinize katkı sağlayacaktır.</a:t>
            </a:r>
          </a:p>
        </p:txBody>
      </p:sp>
    </p:spTree>
    <p:extLst>
      <p:ext uri="{BB962C8B-B14F-4D97-AF65-F5344CB8AC3E}">
        <p14:creationId xmlns:p14="http://schemas.microsoft.com/office/powerpoint/2010/main" val="131485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6B65137D-4647-C342-AA1E-88B9D92E98DD}"/>
              </a:ext>
            </a:extLst>
          </p:cNvPr>
          <p:cNvSpPr/>
          <p:nvPr/>
        </p:nvSpPr>
        <p:spPr>
          <a:xfrm>
            <a:off x="1397313" y="2381693"/>
            <a:ext cx="12956640" cy="935665"/>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997747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AİLENİZ VE ARKADAŞLARINIZLA ZAMAN GEÇİRİN</a:t>
            </a:r>
          </a:p>
          <a:p>
            <a:pPr algn="just">
              <a:lnSpc>
                <a:spcPct val="150000"/>
              </a:lnSpc>
              <a:buClr>
                <a:srgbClr val="FF0000"/>
              </a:buClr>
            </a:pPr>
            <a:r>
              <a:rPr lang="tr-TR" sz="4800" dirty="0">
                <a:cs typeface="Times New Roman" panose="02020603050405020304" pitchFamily="18"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Tree>
    <p:extLst>
      <p:ext uri="{BB962C8B-B14F-4D97-AF65-F5344CB8AC3E}">
        <p14:creationId xmlns:p14="http://schemas.microsoft.com/office/powerpoint/2010/main" val="419558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AD76B4E8-0FE2-0C4F-8D1A-F0E56FE7DF44}"/>
              </a:ext>
            </a:extLst>
          </p:cNvPr>
          <p:cNvSpPr/>
          <p:nvPr/>
        </p:nvSpPr>
        <p:spPr>
          <a:xfrm>
            <a:off x="1676291" y="2381693"/>
            <a:ext cx="11036100" cy="956929"/>
          </a:xfrm>
          <a:prstGeom prst="flowChartAlternateProcess">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9357"/>
            <a:ext cx="185572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t>	</a:t>
            </a:r>
            <a:r>
              <a:rPr lang="tr-TR" sz="4800" b="1" dirty="0">
                <a:solidFill>
                  <a:schemeClr val="bg1"/>
                </a:solidFill>
              </a:rPr>
              <a:t>DUYGU VE DÜŞÜNCELERİNİZİ PAYLAŞIN</a:t>
            </a:r>
          </a:p>
          <a:p>
            <a:pPr algn="just">
              <a:lnSpc>
                <a:spcPct val="150000"/>
              </a:lnSpc>
              <a:buClr>
                <a:srgbClr val="FF0000"/>
              </a:buClr>
            </a:pPr>
            <a:r>
              <a:rPr lang="tr-TR" sz="4800" dirty="0"/>
              <a:t>Sizi anlayabildiğini düşündüğünüz diğer insanlara yaşadıklarınızı anlatın. Yaşadıklarınız hakkında konuşurken, düşüncelerinizden ve duygularınızdan da bahsedin. Birileriyle konuşmak, toparlanmaya ve olup biteni daha iyi anlamanıza yardımcı olur.</a:t>
            </a:r>
          </a:p>
        </p:txBody>
      </p:sp>
    </p:spTree>
    <p:extLst>
      <p:ext uri="{BB962C8B-B14F-4D97-AF65-F5344CB8AC3E}">
        <p14:creationId xmlns:p14="http://schemas.microsoft.com/office/powerpoint/2010/main" val="54586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 y="0"/>
            <a:ext cx="2437631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24376317" cy="13716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7060" y="1917584"/>
            <a:ext cx="304800" cy="859480"/>
            <a:chOff x="215328" y="-46937"/>
            <a:chExt cx="304800" cy="2773841"/>
          </a:xfrm>
        </p:grpSpPr>
        <p:cxnSp>
          <p:nvCxnSpPr>
            <p:cNvPr id="15" name="Straight Connector 14">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150840"/>
            <a:ext cx="24095891" cy="8186612"/>
            <a:chOff x="1" y="2075420"/>
            <a:chExt cx="12048729" cy="4093306"/>
          </a:xfrm>
        </p:grpSpPr>
        <p:sp>
          <p:nvSpPr>
            <p:cNvPr id="21" name="Oval 20">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874751" y="2085256"/>
            <a:ext cx="5592922" cy="1422411"/>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517611" y="-2879569"/>
            <a:ext cx="1097209" cy="549007"/>
            <a:chOff x="7029447" y="3514725"/>
            <a:chExt cx="1285875" cy="549007"/>
          </a:xfrm>
        </p:grpSpPr>
        <p:cxnSp>
          <p:nvCxnSpPr>
            <p:cNvPr id="31" name="Straight Connector 30">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2281570"/>
            <a:ext cx="12191199" cy="1422504"/>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5021263" y="12155623"/>
            <a:ext cx="2571750" cy="549007"/>
            <a:chOff x="7029447" y="3514725"/>
            <a:chExt cx="1285875" cy="549007"/>
          </a:xfrm>
        </p:grpSpPr>
        <p:cxnSp>
          <p:nvCxnSpPr>
            <p:cNvPr id="39" name="Straight Connector 38">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 name="TextBox 6">
            <a:extLst>
              <a:ext uri="{FF2B5EF4-FFF2-40B4-BE49-F238E27FC236}">
                <a16:creationId xmlns:a16="http://schemas.microsoft.com/office/drawing/2014/main" id="{F17277F8-69C7-F049-9DFD-12282B1AE89C}"/>
              </a:ext>
            </a:extLst>
          </p:cNvPr>
          <p:cNvSpPr txBox="1"/>
          <p:nvPr/>
        </p:nvSpPr>
        <p:spPr>
          <a:xfrm>
            <a:off x="1261789" y="991984"/>
            <a:ext cx="8389734" cy="11277662"/>
          </a:xfrm>
          <a:prstGeom prst="rect">
            <a:avLst/>
          </a:prstGeom>
          <a:noFill/>
        </p:spPr>
        <p:txBody>
          <a:bodyPr vert="horz" lIns="91440" tIns="45720" rIns="91440" bIns="45720" rtlCol="0" anchor="ctr">
            <a:normAutofit/>
          </a:bodyPr>
          <a:lstStyle/>
          <a:p>
            <a:pPr defTabSz="914400">
              <a:lnSpc>
                <a:spcPct val="90000"/>
              </a:lnSpc>
              <a:spcBef>
                <a:spcPct val="0"/>
              </a:spcBef>
              <a:spcAft>
                <a:spcPts val="600"/>
              </a:spcAft>
            </a:pPr>
            <a:r>
              <a:rPr lang="en-US" sz="9600" b="1" kern="1200" dirty="0">
                <a:solidFill>
                  <a:schemeClr val="tx1"/>
                </a:solidFill>
                <a:latin typeface="+mj-lt"/>
                <a:ea typeface="+mj-ea"/>
                <a:cs typeface="+mj-cs"/>
              </a:rPr>
              <a:t>SALGIN HASTALIK PSİKOEĞİTİM PROGRAMININ HEDEFLERİ</a:t>
            </a:r>
          </a:p>
        </p:txBody>
      </p:sp>
      <p:graphicFrame>
        <p:nvGraphicFramePr>
          <p:cNvPr id="13" name="Content Placeholder 2">
            <a:extLst>
              <a:ext uri="{FF2B5EF4-FFF2-40B4-BE49-F238E27FC236}">
                <a16:creationId xmlns:a16="http://schemas.microsoft.com/office/drawing/2014/main" id="{3B53010F-E13F-4B94-AFB7-1E1D8F1C51B2}"/>
              </a:ext>
            </a:extLst>
          </p:cNvPr>
          <p:cNvGraphicFramePr>
            <a:graphicFrameLocks noGrp="1"/>
          </p:cNvGraphicFramePr>
          <p:nvPr>
            <p:ph idx="1"/>
            <p:extLst>
              <p:ext uri="{D42A27DB-BD31-4B8C-83A1-F6EECF244321}">
                <p14:modId xmlns:p14="http://schemas.microsoft.com/office/powerpoint/2010/main" val="892492875"/>
              </p:ext>
            </p:extLst>
          </p:nvPr>
        </p:nvGraphicFramePr>
        <p:xfrm>
          <a:off x="9831253" y="1733170"/>
          <a:ext cx="12506630" cy="10112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31543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4F61189D-0F69-594E-888E-0FA62467517E}"/>
              </a:ext>
            </a:extLst>
          </p:cNvPr>
          <p:cNvSpPr/>
          <p:nvPr/>
        </p:nvSpPr>
        <p:spPr>
          <a:xfrm>
            <a:off x="1676291" y="2381693"/>
            <a:ext cx="10300120" cy="97819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0" y="2203450"/>
            <a:ext cx="19448215"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800" b="1" dirty="0"/>
              <a:t>	</a:t>
            </a:r>
            <a:r>
              <a:rPr lang="tr-TR" sz="4800" b="1" dirty="0">
                <a:solidFill>
                  <a:schemeClr val="bg1"/>
                </a:solidFill>
              </a:rPr>
              <a:t>YAŞADIKLARINIZI YAZMAYI DENEYİN</a:t>
            </a:r>
          </a:p>
          <a:p>
            <a:pPr algn="just">
              <a:lnSpc>
                <a:spcPct val="150000"/>
              </a:lnSpc>
              <a:buClr>
                <a:srgbClr val="FF0000"/>
              </a:buClr>
            </a:pPr>
            <a:r>
              <a:rPr lang="tr-TR" sz="4800" dirty="0"/>
              <a:t>Şayet yaşadıklarınızı birileriyle konuşmaya hazır değilseniz, bunları kaleme almanın da oldukça yararlı olduğu bilinmektedir. Yaşadıklarınızı yazarken sadece olayları değil, duygu ve düşüncelerinizi de yazmak size iyi gelecektir.</a:t>
            </a:r>
          </a:p>
        </p:txBody>
      </p:sp>
    </p:spTree>
    <p:extLst>
      <p:ext uri="{BB962C8B-B14F-4D97-AF65-F5344CB8AC3E}">
        <p14:creationId xmlns:p14="http://schemas.microsoft.com/office/powerpoint/2010/main" val="130888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66A029CB-B2F4-134B-A6E9-D3A6CCFEA93A}"/>
              </a:ext>
            </a:extLst>
          </p:cNvPr>
          <p:cNvSpPr/>
          <p:nvPr/>
        </p:nvSpPr>
        <p:spPr>
          <a:xfrm>
            <a:off x="1397314" y="2381694"/>
            <a:ext cx="7151263" cy="99946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20250648"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ANİ KARARLAR ALMAYIN</a:t>
            </a:r>
          </a:p>
          <a:p>
            <a:pPr algn="just">
              <a:lnSpc>
                <a:spcPct val="150000"/>
              </a:lnSpc>
              <a:buClr>
                <a:srgbClr val="FF0000"/>
              </a:buClr>
            </a:pPr>
            <a:r>
              <a:rPr lang="tr-TR" sz="4800" dirty="0"/>
              <a:t>Yaşama, geleceğe, ve amaçlarımıza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Tree>
    <p:extLst>
      <p:ext uri="{BB962C8B-B14F-4D97-AF65-F5344CB8AC3E}">
        <p14:creationId xmlns:p14="http://schemas.microsoft.com/office/powerpoint/2010/main" val="414967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78758954-D59F-714E-95B4-599140B23D85}"/>
              </a:ext>
            </a:extLst>
          </p:cNvPr>
          <p:cNvSpPr/>
          <p:nvPr/>
        </p:nvSpPr>
        <p:spPr>
          <a:xfrm>
            <a:off x="1397313" y="2381693"/>
            <a:ext cx="8129459" cy="999459"/>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900471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MEDYAYI SAĞLIKLI KULLANIN</a:t>
            </a:r>
          </a:p>
          <a:p>
            <a:pPr algn="just">
              <a:lnSpc>
                <a:spcPct val="150000"/>
              </a:lnSpc>
              <a:buClr>
                <a:srgbClr val="FF0000"/>
              </a:buClr>
            </a:pPr>
            <a:r>
              <a:rPr lang="tr-TR" sz="4800" dirty="0"/>
              <a:t>Sosyal medya üzerinden salgın hastalık sürecinde ne olup bittiğini öğrenmek istemeniz oldukça doğaldır. Ancak ilgili haberleri aşırı şekilde takip etmekten kaçının. Salgın hastalıkla ilgili görüntü, haber ve tartışmalara gereğinden fazla odaklanmak tepkilerinizin artmasına neden olabilir.</a:t>
            </a:r>
          </a:p>
        </p:txBody>
      </p:sp>
      <p:pic>
        <p:nvPicPr>
          <p:cNvPr id="2" name="Resim 1">
            <a:extLst>
              <a:ext uri="{FF2B5EF4-FFF2-40B4-BE49-F238E27FC236}">
                <a16:creationId xmlns:a16="http://schemas.microsoft.com/office/drawing/2014/main" id="{EFB71F84-9905-4D32-B731-D47B5D3B1C8B}"/>
              </a:ext>
            </a:extLst>
          </p:cNvPr>
          <p:cNvPicPr>
            <a:picLocks noChangeAspect="1"/>
          </p:cNvPicPr>
          <p:nvPr/>
        </p:nvPicPr>
        <p:blipFill>
          <a:blip r:embed="rId2"/>
          <a:stretch>
            <a:fillRect/>
          </a:stretch>
        </p:blipFill>
        <p:spPr>
          <a:xfrm>
            <a:off x="7999628" y="9300678"/>
            <a:ext cx="5567081" cy="3176291"/>
          </a:xfrm>
          <a:prstGeom prst="rect">
            <a:avLst/>
          </a:prstGeom>
        </p:spPr>
      </p:pic>
    </p:spTree>
    <p:extLst>
      <p:ext uri="{BB962C8B-B14F-4D97-AF65-F5344CB8AC3E}">
        <p14:creationId xmlns:p14="http://schemas.microsoft.com/office/powerpoint/2010/main" val="2012450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896580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pPr>
            <a:r>
              <a:rPr lang="tr-TR" sz="4800" dirty="0"/>
              <a:t>Zamanla </a:t>
            </a:r>
            <a:r>
              <a:rPr lang="tr-TR" sz="4800" i="1" dirty="0"/>
              <a:t>bu tepkilerin yoğunluğunun azalması </a:t>
            </a:r>
            <a:r>
              <a:rPr lang="tr-TR" sz="4800" dirty="0"/>
              <a:t>beklenir. </a:t>
            </a:r>
            <a:endParaRPr lang="tr-TR" sz="9600" dirty="0"/>
          </a:p>
          <a:p>
            <a:pPr algn="just">
              <a:lnSpc>
                <a:spcPct val="150000"/>
              </a:lnSpc>
              <a:buClr>
                <a:srgbClr val="FF0000"/>
              </a:buClr>
            </a:pPr>
            <a:r>
              <a:rPr lang="tr-TR" sz="4800" dirty="0"/>
              <a:t>Ancak bir ay geçmesine rağmen bu tepkilerde(geleceğe dair yoğun endişe ve korku , umutsuzluk, fizyolojik panik belirtileri) herhangi bir azalma olmuyorsa,</a:t>
            </a:r>
          </a:p>
          <a:p>
            <a:pPr marL="0" indent="0" algn="just">
              <a:lnSpc>
                <a:spcPct val="150000"/>
              </a:lnSpc>
              <a:buClr>
                <a:srgbClr val="FF0000"/>
              </a:buClr>
              <a:buNone/>
            </a:pPr>
            <a:r>
              <a:rPr lang="tr-TR" sz="4800" dirty="0"/>
              <a:t>  ya da bu davranışların sıklığı ve şiddeti giderek artıyorsa;</a:t>
            </a:r>
          </a:p>
        </p:txBody>
      </p:sp>
      <p:sp>
        <p:nvSpPr>
          <p:cNvPr id="6" name="Alternatif İşlem 5">
            <a:extLst>
              <a:ext uri="{FF2B5EF4-FFF2-40B4-BE49-F238E27FC236}">
                <a16:creationId xmlns:a16="http://schemas.microsoft.com/office/drawing/2014/main" id="{B98B055F-B7BA-4D4A-858C-7D2CAD601AD4}"/>
              </a:ext>
            </a:extLst>
          </p:cNvPr>
          <p:cNvSpPr/>
          <p:nvPr/>
        </p:nvSpPr>
        <p:spPr>
          <a:xfrm>
            <a:off x="3085988" y="8836740"/>
            <a:ext cx="16146408" cy="850605"/>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solidFill>
                  <a:srgbClr val="FFFF00"/>
                </a:solidFill>
              </a:rPr>
              <a:t>ZAMAN KAYBETMEDEN MUTLAKA BİR UZMANA BAŞVURUN</a:t>
            </a:r>
            <a:endParaRPr lang="tr-TR" sz="4400" dirty="0"/>
          </a:p>
        </p:txBody>
      </p:sp>
    </p:spTree>
    <p:extLst>
      <p:ext uri="{BB962C8B-B14F-4D97-AF65-F5344CB8AC3E}">
        <p14:creationId xmlns:p14="http://schemas.microsoft.com/office/powerpoint/2010/main" val="370560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2438180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0"/>
            <a:ext cx="24381803" cy="13716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06635" y="7970"/>
            <a:ext cx="19544257" cy="13716000"/>
            <a:chOff x="1303402" y="3985"/>
            <a:chExt cx="9772765" cy="6858000"/>
          </a:xfrm>
        </p:grpSpPr>
        <p:sp>
          <p:nvSpPr>
            <p:cNvPr id="9" name="Freeform: Shape 15">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1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C74553C6-89BA-0244-9734-8598D8941960}"/>
              </a:ext>
            </a:extLst>
          </p:cNvPr>
          <p:cNvSpPr txBox="1"/>
          <p:nvPr/>
        </p:nvSpPr>
        <p:spPr>
          <a:xfrm>
            <a:off x="5382499" y="3528814"/>
            <a:ext cx="13964057" cy="462062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500" b="1" i="0" u="none" strike="noStrike" kern="1200" cap="none" spc="0" normalizeH="0" baseline="0" noProof="0" dirty="0" err="1">
                <a:ln>
                  <a:noFill/>
                </a:ln>
                <a:solidFill>
                  <a:srgbClr val="C00000"/>
                </a:solidFill>
                <a:effectLst/>
                <a:uLnTx/>
                <a:uFillTx/>
                <a:latin typeface="Calibri Light" panose="020F0302020204030204"/>
                <a:ea typeface="+mn-ea"/>
                <a:cs typeface="+mn-cs"/>
              </a:rPr>
              <a:t>Salgın</a:t>
            </a:r>
            <a:r>
              <a:rPr kumimoji="0" lang="en-US" sz="95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9500" b="1" i="0" u="none" strike="noStrike" kern="1200" cap="none" spc="0" normalizeH="0" baseline="0" noProof="0" dirty="0" err="1">
                <a:ln>
                  <a:noFill/>
                </a:ln>
                <a:solidFill>
                  <a:srgbClr val="C00000"/>
                </a:solidFill>
                <a:effectLst/>
                <a:uLnTx/>
                <a:uFillTx/>
                <a:latin typeface="Calibri Light" panose="020F0302020204030204"/>
                <a:ea typeface="+mn-ea"/>
                <a:cs typeface="+mn-cs"/>
              </a:rPr>
              <a:t>Hastalığa</a:t>
            </a:r>
            <a:r>
              <a:rPr kumimoji="0" lang="en-US" sz="95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9500" b="1" i="0" u="none" strike="noStrike" kern="1200" cap="none" spc="0" normalizeH="0" baseline="0" noProof="0" dirty="0" err="1">
                <a:ln>
                  <a:noFill/>
                </a:ln>
                <a:solidFill>
                  <a:srgbClr val="C00000"/>
                </a:solidFill>
                <a:effectLst/>
                <a:uLnTx/>
                <a:uFillTx/>
                <a:latin typeface="Calibri Light" panose="020F0302020204030204"/>
                <a:ea typeface="+mn-ea"/>
                <a:cs typeface="+mn-cs"/>
              </a:rPr>
              <a:t>Bağlı</a:t>
            </a:r>
            <a:r>
              <a:rPr kumimoji="0" lang="en-US" sz="95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9500" b="1" i="0" u="none" strike="noStrike" kern="1200" cap="none" spc="0" normalizeH="0" baseline="0" noProof="0" dirty="0" err="1">
                <a:ln>
                  <a:noFill/>
                </a:ln>
                <a:solidFill>
                  <a:srgbClr val="C00000"/>
                </a:solidFill>
                <a:effectLst/>
                <a:uLnTx/>
                <a:uFillTx/>
                <a:latin typeface="Calibri Light" panose="020F0302020204030204"/>
                <a:ea typeface="+mn-ea"/>
                <a:cs typeface="+mn-cs"/>
              </a:rPr>
              <a:t>Olarak</a:t>
            </a:r>
            <a:r>
              <a:rPr kumimoji="0" lang="en-US" sz="95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tr-TR" sz="9500" b="1" i="0" u="none" strike="noStrike" kern="1200" cap="none" spc="0" normalizeH="0" baseline="0" noProof="0" dirty="0">
                <a:ln>
                  <a:noFill/>
                </a:ln>
                <a:solidFill>
                  <a:srgbClr val="C00000"/>
                </a:solidFill>
                <a:effectLst/>
                <a:uLnTx/>
                <a:uFillTx/>
                <a:latin typeface="Calibri Light" panose="020F0302020204030204"/>
                <a:ea typeface="+mn-ea"/>
                <a:cs typeface="+mn-cs"/>
              </a:rPr>
              <a:t>Çocuklarda</a:t>
            </a:r>
            <a:endParaRPr kumimoji="0" lang="en-US" sz="9500" b="1" i="0" u="none" strike="noStrike" kern="1200" cap="none" spc="0" normalizeH="0" baseline="0" noProof="0" dirty="0">
              <a:ln>
                <a:noFill/>
              </a:ln>
              <a:solidFill>
                <a:srgbClr val="C00000"/>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500" b="1" i="0" u="none" strike="noStrike" kern="1200" cap="none" spc="0" normalizeH="0" baseline="0" noProof="0" dirty="0" err="1">
                <a:ln>
                  <a:noFill/>
                </a:ln>
                <a:solidFill>
                  <a:srgbClr val="C00000"/>
                </a:solidFill>
                <a:effectLst/>
                <a:uLnTx/>
                <a:uFillTx/>
                <a:latin typeface="Calibri Light" panose="020F0302020204030204"/>
                <a:ea typeface="+mn-ea"/>
                <a:cs typeface="+mn-cs"/>
              </a:rPr>
              <a:t>Görülebilecek</a:t>
            </a:r>
            <a:r>
              <a:rPr kumimoji="0" lang="en-US" sz="95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9500" b="1" i="0" u="none" strike="noStrike" kern="1200" cap="none" spc="0" normalizeH="0" baseline="0" noProof="0" dirty="0" err="1">
                <a:ln>
                  <a:noFill/>
                </a:ln>
                <a:solidFill>
                  <a:srgbClr val="C00000"/>
                </a:solidFill>
                <a:effectLst/>
                <a:uLnTx/>
                <a:uFillTx/>
                <a:latin typeface="Calibri Light" panose="020F0302020204030204"/>
                <a:ea typeface="+mn-ea"/>
                <a:cs typeface="+mn-cs"/>
              </a:rPr>
              <a:t>Tepkiler</a:t>
            </a:r>
            <a:r>
              <a:rPr kumimoji="0" lang="en-US" sz="9500" b="1" i="0" u="none" strike="noStrike" kern="1200" cap="none" spc="0" normalizeH="0" baseline="0" noProof="0" dirty="0">
                <a:ln>
                  <a:noFill/>
                </a:ln>
                <a:solidFill>
                  <a:srgbClr val="C00000"/>
                </a:solidFill>
                <a:effectLst/>
                <a:uLnTx/>
                <a:uFillTx/>
                <a:latin typeface="Calibri Light" panose="020F0302020204030204"/>
                <a:ea typeface="+mn-ea"/>
                <a:cs typeface="+mn-cs"/>
              </a:rPr>
              <a:t> </a:t>
            </a:r>
            <a:endParaRPr kumimoji="0" lang="en-US" sz="9500" b="0" i="0" u="none" strike="noStrike" kern="1200" cap="none" spc="0" normalizeH="0" baseline="0" noProof="0" dirty="0">
              <a:ln>
                <a:noFill/>
              </a:ln>
              <a:solidFill>
                <a:srgbClr val="C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164488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0-5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Ebeveynlerin yanından ayrılmak istememe</a:t>
            </a:r>
          </a:p>
          <a:p>
            <a:pPr>
              <a:lnSpc>
                <a:spcPct val="100000"/>
              </a:lnSpc>
              <a:buClr>
                <a:srgbClr val="FF0000"/>
              </a:buClr>
              <a:defRPr/>
            </a:pPr>
            <a:r>
              <a:rPr lang="tr-TR" sz="4400" dirty="0"/>
              <a:t>Sürekli ağlama ya da ağlamaklı olma </a:t>
            </a:r>
          </a:p>
          <a:p>
            <a:pPr>
              <a:lnSpc>
                <a:spcPct val="100000"/>
              </a:lnSpc>
              <a:buClr>
                <a:srgbClr val="FF0000"/>
              </a:buClr>
              <a:defRPr/>
            </a:pPr>
            <a:r>
              <a:rPr lang="tr-TR" sz="4400" dirty="0"/>
              <a:t>Huzursuzluk hissetme, huysuz ve sinirli olma </a:t>
            </a:r>
          </a:p>
          <a:p>
            <a:pPr>
              <a:lnSpc>
                <a:spcPct val="100000"/>
              </a:lnSpc>
              <a:buClr>
                <a:srgbClr val="FF0000"/>
              </a:buClr>
              <a:defRPr/>
            </a:pPr>
            <a:r>
              <a:rPr lang="tr-TR" sz="4400" dirty="0"/>
              <a:t>Öfke nöbetleri geçirme, </a:t>
            </a:r>
          </a:p>
          <a:p>
            <a:pPr>
              <a:lnSpc>
                <a:spcPct val="100000"/>
              </a:lnSpc>
              <a:buClr>
                <a:srgbClr val="FF0000"/>
              </a:buClr>
              <a:defRPr/>
            </a:pPr>
            <a:r>
              <a:rPr lang="tr-TR" sz="4400" dirty="0"/>
              <a:t>Karın ağrısı ya da baş ağrısı gibi fiziksel şikâyetler </a:t>
            </a:r>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4" y="3194050"/>
            <a:ext cx="966801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Parmak emme ya da alt ıslatma </a:t>
            </a:r>
          </a:p>
          <a:p>
            <a:pPr>
              <a:lnSpc>
                <a:spcPct val="100000"/>
              </a:lnSpc>
              <a:buClr>
                <a:srgbClr val="FF0000"/>
              </a:buClr>
              <a:defRPr/>
            </a:pPr>
            <a:r>
              <a:rPr lang="tr-TR" sz="4400" dirty="0"/>
              <a:t>Aşırı ürkeklik ya da korkuların başlaması (yalnız kalma, karanlık, hayalet vb.) </a:t>
            </a:r>
          </a:p>
          <a:p>
            <a:pPr>
              <a:lnSpc>
                <a:spcPct val="100000"/>
              </a:lnSpc>
              <a:buClr>
                <a:srgbClr val="FF0000"/>
              </a:buClr>
              <a:defRPr/>
            </a:pPr>
            <a:r>
              <a:rPr lang="tr-TR" sz="4400" dirty="0"/>
              <a:t>Oyunlarda sürekli salgın hastalığı canlandırma/yaşama </a:t>
            </a:r>
          </a:p>
          <a:p>
            <a:pPr>
              <a:lnSpc>
                <a:spcPct val="100000"/>
              </a:lnSpc>
              <a:buClr>
                <a:srgbClr val="FF0000"/>
              </a:buClr>
              <a:defRPr/>
            </a:pPr>
            <a:r>
              <a:rPr lang="tr-TR" sz="4400" dirty="0"/>
              <a:t>Konuşma zorluğu yaşamaya başlama </a:t>
            </a:r>
          </a:p>
          <a:p>
            <a:pPr>
              <a:lnSpc>
                <a:spcPct val="100000"/>
              </a:lnSpc>
              <a:buClr>
                <a:srgbClr val="FF0000"/>
              </a:buClr>
              <a:defRPr/>
            </a:pPr>
            <a:endParaRPr lang="tr-TR" sz="4400" dirty="0"/>
          </a:p>
        </p:txBody>
      </p:sp>
    </p:spTree>
    <p:extLst>
      <p:ext uri="{BB962C8B-B14F-4D97-AF65-F5344CB8AC3E}">
        <p14:creationId xmlns:p14="http://schemas.microsoft.com/office/powerpoint/2010/main" val="2404475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6-11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5" y="3194050"/>
            <a:ext cx="9356728"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Ders başarısının düşmesi</a:t>
            </a:r>
          </a:p>
          <a:p>
            <a:pPr>
              <a:lnSpc>
                <a:spcPct val="100000"/>
              </a:lnSpc>
              <a:buClr>
                <a:srgbClr val="FF0000"/>
              </a:buClr>
              <a:defRPr/>
            </a:pPr>
            <a:r>
              <a:rPr lang="tr-TR" sz="4400" dirty="0"/>
              <a:t>Herkesten uzaklaşma / içine kapanma</a:t>
            </a:r>
          </a:p>
          <a:p>
            <a:pPr>
              <a:lnSpc>
                <a:spcPct val="100000"/>
              </a:lnSpc>
              <a:buClr>
                <a:srgbClr val="FF0000"/>
              </a:buClr>
              <a:defRPr/>
            </a:pPr>
            <a:r>
              <a:rPr lang="tr-TR" sz="4400" dirty="0"/>
              <a:t>Kâbus görme, uyumak istememe ya da uyku problemleri</a:t>
            </a:r>
          </a:p>
          <a:p>
            <a:pPr>
              <a:lnSpc>
                <a:spcPct val="100000"/>
              </a:lnSpc>
              <a:buClr>
                <a:srgbClr val="FF0000"/>
              </a:buClr>
              <a:defRPr/>
            </a:pPr>
            <a:r>
              <a:rPr lang="tr-TR" sz="4400" dirty="0"/>
              <a:t>Karın ağrısı ya da baş ağrısı gibi fiziksel şikâyetler</a:t>
            </a:r>
          </a:p>
          <a:p>
            <a:pPr>
              <a:lnSpc>
                <a:spcPct val="100000"/>
              </a:lnSpc>
              <a:buClr>
                <a:srgbClr val="FF0000"/>
              </a:buClr>
              <a:defRPr/>
            </a:pPr>
            <a:r>
              <a:rPr lang="tr-TR" sz="4400" dirty="0"/>
              <a:t>Aşırı alıngan, sinirli ya da kavgacı olma</a:t>
            </a:r>
          </a:p>
          <a:p>
            <a:pPr>
              <a:lnSpc>
                <a:spcPct val="100000"/>
              </a:lnSpc>
              <a:buClr>
                <a:srgbClr val="FF0000"/>
              </a:buClr>
              <a:defRPr/>
            </a:pP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Dikkatini toplamada güçlük çekme</a:t>
            </a:r>
          </a:p>
          <a:p>
            <a:pPr>
              <a:lnSpc>
                <a:spcPct val="100000"/>
              </a:lnSpc>
              <a:buClr>
                <a:srgbClr val="FF0000"/>
              </a:buClr>
              <a:defRPr/>
            </a:pPr>
            <a:r>
              <a:rPr lang="tr-TR" sz="4400" dirty="0"/>
              <a:t>Korkular geliştirme ve hep bu korkulardan söz etme</a:t>
            </a:r>
          </a:p>
          <a:p>
            <a:pPr>
              <a:lnSpc>
                <a:spcPct val="100000"/>
              </a:lnSpc>
              <a:buClr>
                <a:srgbClr val="FF0000"/>
              </a:buClr>
              <a:defRPr/>
            </a:pPr>
            <a:r>
              <a:rPr lang="tr-TR" sz="4400" dirty="0"/>
              <a:t>Sevdiği şeylerden artık zevk alamama</a:t>
            </a:r>
          </a:p>
          <a:p>
            <a:pPr>
              <a:lnSpc>
                <a:spcPct val="100000"/>
              </a:lnSpc>
              <a:buClr>
                <a:srgbClr val="FF0000"/>
              </a:buClr>
              <a:defRPr/>
            </a:pPr>
            <a:r>
              <a:rPr lang="tr-TR" sz="4400" dirty="0"/>
              <a:t>Daha fazla ya da daha az yemek yeme</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428392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12-18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Uyku problemleri (uykusuzluk, kabus vb.) yaşama </a:t>
            </a:r>
          </a:p>
          <a:p>
            <a:pPr>
              <a:lnSpc>
                <a:spcPct val="100000"/>
              </a:lnSpc>
              <a:buClr>
                <a:srgbClr val="FF0000"/>
              </a:buClr>
              <a:defRPr/>
            </a:pPr>
            <a:r>
              <a:rPr lang="tr-TR" sz="4400" dirty="0"/>
              <a:t>Salgın hastalığı hatırlatıcı yerlerden ya da kişilerden kaçma</a:t>
            </a:r>
          </a:p>
          <a:p>
            <a:pPr>
              <a:lnSpc>
                <a:spcPct val="100000"/>
              </a:lnSpc>
              <a:buClr>
                <a:srgbClr val="FF0000"/>
              </a:buClr>
              <a:defRPr/>
            </a:pPr>
            <a:r>
              <a:rPr lang="tr-TR" sz="4400" dirty="0"/>
              <a:t>Salgın hastalık hakkında konuşmaktan kaçınma</a:t>
            </a:r>
          </a:p>
          <a:p>
            <a:pPr>
              <a:lnSpc>
                <a:spcPct val="100000"/>
              </a:lnSpc>
              <a:buClr>
                <a:srgbClr val="FF0000"/>
              </a:buClr>
              <a:defRPr/>
            </a:pPr>
            <a:r>
              <a:rPr lang="tr-TR" sz="4400" dirty="0"/>
              <a:t>Zararlı alışkanlıklara yönelme (Tütün, alkol, madde vb.) </a:t>
            </a:r>
          </a:p>
          <a:p>
            <a:pPr>
              <a:lnSpc>
                <a:spcPct val="100000"/>
              </a:lnSpc>
              <a:buClr>
                <a:srgbClr val="FF0000"/>
              </a:buClr>
              <a:buNone/>
              <a:defRPr/>
            </a:pP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5" y="3194050"/>
            <a:ext cx="947346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Aile ve arkadaşlardan uzaklaşma, sürekli yalnız kalma isteği</a:t>
            </a:r>
          </a:p>
          <a:p>
            <a:pPr>
              <a:lnSpc>
                <a:spcPct val="100000"/>
              </a:lnSpc>
              <a:buClr>
                <a:srgbClr val="FF0000"/>
              </a:buClr>
              <a:defRPr/>
            </a:pPr>
            <a:r>
              <a:rPr lang="tr-TR" sz="4400" dirty="0"/>
              <a:t>Aşırı alıngan ya da öfkeli olma</a:t>
            </a:r>
          </a:p>
          <a:p>
            <a:pPr>
              <a:lnSpc>
                <a:spcPct val="100000"/>
              </a:lnSpc>
              <a:buClr>
                <a:srgbClr val="FF0000"/>
              </a:buClr>
              <a:defRPr/>
            </a:pPr>
            <a:r>
              <a:rPr lang="tr-TR" sz="4400" dirty="0"/>
              <a:t>Sevdiği şeylerden artık zevk almama </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15528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Oyuncak plastik rakamlar">
            <a:extLst>
              <a:ext uri="{FF2B5EF4-FFF2-40B4-BE49-F238E27FC236}">
                <a16:creationId xmlns:a16="http://schemas.microsoft.com/office/drawing/2014/main" id="{CD81EDA1-E8E7-4E0E-946C-F9A14178AE76}"/>
              </a:ext>
            </a:extLst>
          </p:cNvPr>
          <p:cNvPicPr>
            <a:picLocks noChangeAspect="1"/>
          </p:cNvPicPr>
          <p:nvPr/>
        </p:nvPicPr>
        <p:blipFill rotWithShape="1">
          <a:blip r:embed="rId2"/>
          <a:srcRect r="15624"/>
          <a:stretch/>
        </p:blipFill>
        <p:spPr>
          <a:xfrm>
            <a:off x="7044477" y="10"/>
            <a:ext cx="17337935" cy="13715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9511932" cy="13716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6">
            <a:extLst>
              <a:ext uri="{FF2B5EF4-FFF2-40B4-BE49-F238E27FC236}">
                <a16:creationId xmlns:a16="http://schemas.microsoft.com/office/drawing/2014/main" id="{2908C009-7540-B641-B1CE-BA39C1F9CE69}"/>
              </a:ext>
            </a:extLst>
          </p:cNvPr>
          <p:cNvSpPr txBox="1"/>
          <p:nvPr/>
        </p:nvSpPr>
        <p:spPr>
          <a:xfrm>
            <a:off x="742139" y="2322576"/>
            <a:ext cx="8439183" cy="224942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b="1" dirty="0">
                <a:latin typeface="+mj-lt"/>
                <a:ea typeface="+mj-ea"/>
                <a:cs typeface="+mj-cs"/>
              </a:rPr>
              <a:t>ÇOCUKLARIN TOPARLANMA SÜRECİNDE OKULLARIN ÖNEMİ</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25027" y="1211616"/>
            <a:ext cx="146304" cy="1097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432" y="4886960"/>
            <a:ext cx="6601538"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742139" y="5436107"/>
            <a:ext cx="9577518" cy="7869345"/>
          </a:xfrm>
          <a:prstGeom prst="rect">
            <a:avLst/>
          </a:prstGeom>
        </p:spPr>
        <p:txBody>
          <a:bodyPr vert="horz" lIns="91440" tIns="45720" rIns="91440" bIns="45720" rtlCol="0" anchor="t">
            <a:norm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228600" defTabSz="914400">
              <a:buClr>
                <a:srgbClr val="FF0000"/>
              </a:buClr>
            </a:pPr>
            <a:r>
              <a:rPr lang="en-US" sz="3900" dirty="0" err="1"/>
              <a:t>Okullar</a:t>
            </a:r>
            <a:r>
              <a:rPr lang="en-US" sz="3900" dirty="0"/>
              <a:t> </a:t>
            </a:r>
            <a:r>
              <a:rPr lang="en-US" sz="3900" dirty="0" err="1"/>
              <a:t>normalliği</a:t>
            </a:r>
            <a:r>
              <a:rPr lang="en-US" sz="3900" dirty="0"/>
              <a:t> </a:t>
            </a:r>
            <a:r>
              <a:rPr lang="en-US" sz="3900" dirty="0" err="1"/>
              <a:t>temsil</a:t>
            </a:r>
            <a:r>
              <a:rPr lang="en-US" sz="3900" dirty="0"/>
              <a:t> </a:t>
            </a:r>
            <a:r>
              <a:rPr lang="en-US" sz="3900" dirty="0" err="1"/>
              <a:t>eden</a:t>
            </a:r>
            <a:r>
              <a:rPr lang="en-US" sz="3900" dirty="0"/>
              <a:t> </a:t>
            </a:r>
            <a:r>
              <a:rPr lang="en-US" sz="3900" dirty="0" err="1"/>
              <a:t>ve</a:t>
            </a:r>
            <a:r>
              <a:rPr lang="en-US" sz="3900" dirty="0"/>
              <a:t> </a:t>
            </a:r>
            <a:r>
              <a:rPr lang="en-US" sz="3900" dirty="0" err="1"/>
              <a:t>eğitim</a:t>
            </a:r>
            <a:r>
              <a:rPr lang="en-US" sz="3900" dirty="0"/>
              <a:t> </a:t>
            </a:r>
            <a:r>
              <a:rPr lang="en-US" sz="3900" dirty="0" err="1"/>
              <a:t>yoluyla</a:t>
            </a:r>
            <a:r>
              <a:rPr lang="en-US" sz="3900" dirty="0"/>
              <a:t> normal </a:t>
            </a:r>
            <a:r>
              <a:rPr lang="en-US" sz="3900" dirty="0" err="1"/>
              <a:t>yaşama</a:t>
            </a:r>
            <a:r>
              <a:rPr lang="en-US" sz="3900" dirty="0"/>
              <a:t> </a:t>
            </a:r>
            <a:r>
              <a:rPr lang="en-US" sz="3900" dirty="0" err="1"/>
              <a:t>geri</a:t>
            </a:r>
            <a:r>
              <a:rPr lang="en-US" sz="3900" dirty="0"/>
              <a:t> </a:t>
            </a:r>
            <a:r>
              <a:rPr lang="en-US" sz="3900" dirty="0" err="1"/>
              <a:t>dönmeyi</a:t>
            </a:r>
            <a:r>
              <a:rPr lang="en-US" sz="3900" dirty="0"/>
              <a:t> </a:t>
            </a:r>
            <a:r>
              <a:rPr lang="en-US" sz="3900" dirty="0" err="1"/>
              <a:t>kolaylaştıran</a:t>
            </a:r>
            <a:r>
              <a:rPr lang="en-US" sz="3900" dirty="0"/>
              <a:t> </a:t>
            </a:r>
            <a:r>
              <a:rPr lang="en-US" sz="3900" dirty="0" err="1"/>
              <a:t>kurumlardır</a:t>
            </a:r>
            <a:r>
              <a:rPr lang="en-US" sz="3900" dirty="0"/>
              <a:t>.</a:t>
            </a:r>
          </a:p>
          <a:p>
            <a:pPr marL="0" indent="0" defTabSz="914400">
              <a:buClr>
                <a:srgbClr val="FF0000"/>
              </a:buClr>
              <a:buNone/>
            </a:pPr>
            <a:r>
              <a:rPr lang="en-US" sz="3900" dirty="0" err="1"/>
              <a:t>Okulda</a:t>
            </a:r>
            <a:r>
              <a:rPr lang="en-US" sz="3900" dirty="0"/>
              <a:t> </a:t>
            </a:r>
            <a:r>
              <a:rPr lang="en-US" sz="3900" dirty="0" err="1"/>
              <a:t>bulunmak</a:t>
            </a:r>
            <a:r>
              <a:rPr lang="en-US" sz="3900" dirty="0"/>
              <a:t>;</a:t>
            </a:r>
          </a:p>
          <a:p>
            <a:pPr indent="-228600" defTabSz="914400">
              <a:buClr>
                <a:srgbClr val="FF0000"/>
              </a:buClr>
            </a:pPr>
            <a:r>
              <a:rPr lang="en-US" sz="3900" dirty="0" err="1"/>
              <a:t>Oyun</a:t>
            </a:r>
            <a:r>
              <a:rPr lang="en-US" sz="3900" dirty="0"/>
              <a:t> </a:t>
            </a:r>
            <a:r>
              <a:rPr lang="tr-TR" sz="3900" dirty="0"/>
              <a:t>ve </a:t>
            </a:r>
            <a:r>
              <a:rPr lang="en-US" sz="3900" dirty="0" err="1"/>
              <a:t>etkinlikler</a:t>
            </a:r>
            <a:r>
              <a:rPr lang="tr-TR" sz="3900" dirty="0"/>
              <a:t>e</a:t>
            </a:r>
            <a:r>
              <a:rPr lang="en-US" sz="3900" dirty="0"/>
              <a:t> </a:t>
            </a:r>
            <a:r>
              <a:rPr lang="en-US" sz="3900" dirty="0" err="1"/>
              <a:t>katılmak</a:t>
            </a:r>
            <a:r>
              <a:rPr lang="en-US" sz="3900" dirty="0"/>
              <a:t>; </a:t>
            </a:r>
            <a:r>
              <a:rPr lang="en-US" sz="3900" dirty="0" err="1"/>
              <a:t>çocukların</a:t>
            </a:r>
            <a:r>
              <a:rPr lang="en-US" sz="3900" dirty="0"/>
              <a:t> </a:t>
            </a:r>
            <a:r>
              <a:rPr lang="en-US" sz="3900" dirty="0" err="1"/>
              <a:t>normallik</a:t>
            </a:r>
            <a:r>
              <a:rPr lang="en-US" sz="3900" dirty="0"/>
              <a:t> </a:t>
            </a:r>
            <a:r>
              <a:rPr lang="en-US" sz="3900" dirty="0" err="1"/>
              <a:t>hissinin</a:t>
            </a:r>
            <a:r>
              <a:rPr lang="en-US" sz="3900" dirty="0"/>
              <a:t> </a:t>
            </a:r>
            <a:r>
              <a:rPr lang="en-US" sz="3900" dirty="0" err="1"/>
              <a:t>oluşmasına</a:t>
            </a:r>
            <a:r>
              <a:rPr lang="en-US" sz="3900" dirty="0"/>
              <a:t> </a:t>
            </a:r>
            <a:r>
              <a:rPr lang="en-US" sz="3900" dirty="0" err="1"/>
              <a:t>yardımcı</a:t>
            </a:r>
            <a:r>
              <a:rPr lang="en-US" sz="3900" dirty="0"/>
              <a:t> </a:t>
            </a:r>
            <a:r>
              <a:rPr lang="en-US" sz="3900" dirty="0" err="1"/>
              <a:t>olur</a:t>
            </a:r>
            <a:r>
              <a:rPr lang="en-US" sz="3900" dirty="0"/>
              <a:t>.</a:t>
            </a:r>
          </a:p>
          <a:p>
            <a:pPr indent="-228600" defTabSz="914400">
              <a:buClr>
                <a:srgbClr val="FF0000"/>
              </a:buClr>
            </a:pPr>
            <a:r>
              <a:rPr lang="en-US" sz="3900" dirty="0" err="1"/>
              <a:t>Çocukların</a:t>
            </a:r>
            <a:r>
              <a:rPr lang="en-US" sz="3900" dirty="0"/>
              <a:t> </a:t>
            </a:r>
            <a:r>
              <a:rPr lang="tr-TR" sz="3900" dirty="0"/>
              <a:t>duygu ve düşüncelerini</a:t>
            </a:r>
            <a:r>
              <a:rPr lang="en-US" sz="3900" dirty="0"/>
              <a:t> </a:t>
            </a:r>
            <a:r>
              <a:rPr lang="en-US" sz="3900" dirty="0" err="1"/>
              <a:t>daha</a:t>
            </a:r>
            <a:r>
              <a:rPr lang="en-US" sz="3900" dirty="0"/>
              <a:t> </a:t>
            </a:r>
            <a:r>
              <a:rPr lang="en-US" sz="3900" dirty="0" err="1"/>
              <a:t>kolay</a:t>
            </a:r>
            <a:r>
              <a:rPr lang="en-US" sz="3900" dirty="0"/>
              <a:t> </a:t>
            </a:r>
            <a:r>
              <a:rPr lang="en-US" sz="3900" dirty="0" err="1"/>
              <a:t>ifade</a:t>
            </a:r>
            <a:r>
              <a:rPr lang="en-US" sz="3900" dirty="0"/>
              <a:t> </a:t>
            </a:r>
            <a:r>
              <a:rPr lang="en-US" sz="3900" dirty="0" err="1"/>
              <a:t>etmelerini</a:t>
            </a:r>
            <a:r>
              <a:rPr lang="en-US" sz="3900" dirty="0"/>
              <a:t> </a:t>
            </a:r>
            <a:r>
              <a:rPr lang="en-US" sz="3900" dirty="0" err="1"/>
              <a:t>sağlar</a:t>
            </a:r>
            <a:r>
              <a:rPr lang="en-US" sz="3900" dirty="0"/>
              <a:t>.</a:t>
            </a:r>
          </a:p>
          <a:p>
            <a:pPr indent="-228600" defTabSz="914400">
              <a:buClr>
                <a:srgbClr val="FF0000"/>
              </a:buClr>
            </a:pPr>
            <a:r>
              <a:rPr lang="en-US" sz="3900" dirty="0" err="1"/>
              <a:t>Çocukların</a:t>
            </a:r>
            <a:r>
              <a:rPr lang="en-US" sz="3900" dirty="0"/>
              <a:t> </a:t>
            </a:r>
            <a:r>
              <a:rPr lang="en-US" sz="3900" dirty="0" err="1"/>
              <a:t>iyileşme</a:t>
            </a:r>
            <a:r>
              <a:rPr lang="en-US" sz="3900" dirty="0"/>
              <a:t> </a:t>
            </a:r>
            <a:r>
              <a:rPr lang="en-US" sz="3900" dirty="0" err="1"/>
              <a:t>sürecine</a:t>
            </a:r>
            <a:r>
              <a:rPr lang="en-US" sz="3900" dirty="0"/>
              <a:t> </a:t>
            </a:r>
            <a:r>
              <a:rPr lang="en-US" sz="3900" dirty="0" err="1"/>
              <a:t>katkı</a:t>
            </a:r>
            <a:r>
              <a:rPr lang="en-US" sz="3900" dirty="0"/>
              <a:t> </a:t>
            </a:r>
            <a:r>
              <a:rPr lang="en-US" sz="3900" dirty="0" err="1"/>
              <a:t>sağlamak</a:t>
            </a:r>
            <a:r>
              <a:rPr lang="en-US" sz="3900" dirty="0"/>
              <a:t> </a:t>
            </a:r>
            <a:r>
              <a:rPr lang="en-US" sz="3900" dirty="0" err="1"/>
              <a:t>için</a:t>
            </a:r>
            <a:r>
              <a:rPr lang="en-US" sz="3900" dirty="0"/>
              <a:t> </a:t>
            </a:r>
            <a:r>
              <a:rPr lang="en-US" sz="3900" dirty="0" err="1"/>
              <a:t>okul</a:t>
            </a:r>
            <a:r>
              <a:rPr lang="en-US" sz="3900" dirty="0"/>
              <a:t> </a:t>
            </a:r>
            <a:r>
              <a:rPr lang="en-US" sz="3900" dirty="0" err="1"/>
              <a:t>ve</a:t>
            </a:r>
            <a:r>
              <a:rPr lang="en-US" sz="3900" dirty="0"/>
              <a:t> </a:t>
            </a:r>
            <a:r>
              <a:rPr lang="en-US" sz="3900" dirty="0" err="1"/>
              <a:t>aile</a:t>
            </a:r>
            <a:r>
              <a:rPr lang="en-US" sz="3900" dirty="0"/>
              <a:t> </a:t>
            </a:r>
            <a:r>
              <a:rPr lang="en-US" sz="3900" dirty="0" err="1"/>
              <a:t>arasındaki</a:t>
            </a:r>
            <a:r>
              <a:rPr lang="en-US" sz="3900" dirty="0"/>
              <a:t> </a:t>
            </a:r>
            <a:r>
              <a:rPr lang="en-US" sz="3900" dirty="0" err="1"/>
              <a:t>işbirliğini</a:t>
            </a:r>
            <a:r>
              <a:rPr lang="en-US" sz="3900" dirty="0"/>
              <a:t> </a:t>
            </a:r>
            <a:r>
              <a:rPr lang="en-US" sz="3900" dirty="0" err="1"/>
              <a:t>güçlendirir</a:t>
            </a:r>
            <a:r>
              <a:rPr lang="en-US" sz="3900" dirty="0"/>
              <a:t>.</a:t>
            </a:r>
          </a:p>
          <a:p>
            <a:pPr indent="-228600" defTabSz="914400">
              <a:buClr>
                <a:srgbClr val="FF0000"/>
              </a:buClr>
            </a:pPr>
            <a:endParaRPr lang="en-US" sz="2400" dirty="0"/>
          </a:p>
        </p:txBody>
      </p:sp>
    </p:spTree>
    <p:extLst>
      <p:ext uri="{BB962C8B-B14F-4D97-AF65-F5344CB8AC3E}">
        <p14:creationId xmlns:p14="http://schemas.microsoft.com/office/powerpoint/2010/main" val="142415799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gök, kişi, açık hava, kalabalık içeren bir resim&#10;&#10;Açıklama otomatik olarak oluşturuldu">
            <a:extLst>
              <a:ext uri="{FF2B5EF4-FFF2-40B4-BE49-F238E27FC236}">
                <a16:creationId xmlns:a16="http://schemas.microsoft.com/office/drawing/2014/main" id="{D0B4259B-51F7-42A2-B6B5-9E38D6F35BD9}"/>
              </a:ext>
            </a:extLst>
          </p:cNvPr>
          <p:cNvPicPr>
            <a:picLocks noChangeAspect="1"/>
          </p:cNvPicPr>
          <p:nvPr/>
        </p:nvPicPr>
        <p:blipFill rotWithShape="1">
          <a:blip r:embed="rId2"/>
          <a:srcRect r="13738" b="1"/>
          <a:stretch/>
        </p:blipFill>
        <p:spPr>
          <a:xfrm>
            <a:off x="7046517" y="10"/>
            <a:ext cx="17335895" cy="13715990"/>
          </a:xfrm>
          <a:prstGeom prst="rect">
            <a:avLst/>
          </a:prstGeom>
        </p:spPr>
      </p:pic>
      <p:sp>
        <p:nvSpPr>
          <p:cNvPr id="32"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8677196" cy="13716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8386882-3420-4525-BCF8-AD65767E337E}"/>
              </a:ext>
            </a:extLst>
          </p:cNvPr>
          <p:cNvSpPr>
            <a:spLocks noGrp="1"/>
          </p:cNvSpPr>
          <p:nvPr>
            <p:ph type="title"/>
          </p:nvPr>
        </p:nvSpPr>
        <p:spPr>
          <a:xfrm>
            <a:off x="955899" y="2244726"/>
            <a:ext cx="8046196" cy="6408268"/>
          </a:xfrm>
        </p:spPr>
        <p:txBody>
          <a:bodyPr vert="horz" lIns="91440" tIns="45720" rIns="91440" bIns="45720" rtlCol="0" anchor="b">
            <a:normAutofit/>
          </a:bodyPr>
          <a:lstStyle/>
          <a:p>
            <a:pPr defTabSz="914400"/>
            <a:r>
              <a:rPr lang="en-US" sz="9600" b="1" dirty="0"/>
              <a:t>ÇOÇUKLARA NASIL YARDIMCI OLABİLİRSİNİZ ?</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19734" y="693628"/>
            <a:ext cx="292608" cy="1408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95" y="9093840"/>
            <a:ext cx="7954762"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465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 y="0"/>
            <a:ext cx="2437631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24376317" cy="13716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7060" y="1917584"/>
            <a:ext cx="304800" cy="859480"/>
            <a:chOff x="215328" y="-46937"/>
            <a:chExt cx="304800" cy="2773841"/>
          </a:xfrm>
        </p:grpSpPr>
        <p:cxnSp>
          <p:nvCxnSpPr>
            <p:cNvPr id="35" name="Straight Connector 34">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150840"/>
            <a:ext cx="24095891" cy="8186612"/>
            <a:chOff x="1" y="2075420"/>
            <a:chExt cx="12048729" cy="4093306"/>
          </a:xfrm>
        </p:grpSpPr>
        <p:sp>
          <p:nvSpPr>
            <p:cNvPr id="41" name="Oval 40">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874751" y="2085256"/>
            <a:ext cx="5592922" cy="1422411"/>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517611" y="-2879569"/>
            <a:ext cx="1097209" cy="549007"/>
            <a:chOff x="7029447" y="3514725"/>
            <a:chExt cx="1285875" cy="549007"/>
          </a:xfrm>
        </p:grpSpPr>
        <p:cxnSp>
          <p:nvCxnSpPr>
            <p:cNvPr id="51" name="Straight Connector 50">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2281570"/>
            <a:ext cx="12191199" cy="1422504"/>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5021263" y="12155623"/>
            <a:ext cx="2571750" cy="549007"/>
            <a:chOff x="7029447" y="3514725"/>
            <a:chExt cx="1285875" cy="549007"/>
          </a:xfrm>
        </p:grpSpPr>
        <p:cxnSp>
          <p:nvCxnSpPr>
            <p:cNvPr id="59" name="Straight Connector 58">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 name="TextBox 6">
            <a:extLst>
              <a:ext uri="{FF2B5EF4-FFF2-40B4-BE49-F238E27FC236}">
                <a16:creationId xmlns:a16="http://schemas.microsoft.com/office/drawing/2014/main" id="{F17277F8-69C7-F049-9DFD-12282B1AE89C}"/>
              </a:ext>
            </a:extLst>
          </p:cNvPr>
          <p:cNvSpPr txBox="1"/>
          <p:nvPr/>
        </p:nvSpPr>
        <p:spPr>
          <a:xfrm>
            <a:off x="1261789" y="991984"/>
            <a:ext cx="8389734" cy="11277662"/>
          </a:xfrm>
          <a:prstGeom prst="rect">
            <a:avLst/>
          </a:prstGeom>
          <a:noFill/>
        </p:spPr>
        <p:txBody>
          <a:bodyPr vert="horz" lIns="91440" tIns="45720" rIns="91440" bIns="45720" rtlCol="0" anchor="ctr">
            <a:normAutofit/>
          </a:bodyPr>
          <a:lstStyle/>
          <a:p>
            <a:pPr defTabSz="914400">
              <a:lnSpc>
                <a:spcPct val="90000"/>
              </a:lnSpc>
              <a:spcBef>
                <a:spcPct val="0"/>
              </a:spcBef>
              <a:spcAft>
                <a:spcPts val="600"/>
              </a:spcAft>
            </a:pPr>
            <a:r>
              <a:rPr lang="en-US" sz="9600" kern="1200">
                <a:solidFill>
                  <a:schemeClr val="tx1"/>
                </a:solidFill>
                <a:latin typeface="+mj-lt"/>
                <a:ea typeface="+mj-ea"/>
                <a:cs typeface="+mj-cs"/>
              </a:rPr>
              <a:t>SUNUM İÇERİĞİ</a:t>
            </a:r>
          </a:p>
        </p:txBody>
      </p:sp>
      <p:graphicFrame>
        <p:nvGraphicFramePr>
          <p:cNvPr id="6" name="Content Placeholder 2">
            <a:extLst>
              <a:ext uri="{FF2B5EF4-FFF2-40B4-BE49-F238E27FC236}">
                <a16:creationId xmlns:a16="http://schemas.microsoft.com/office/drawing/2014/main" id="{766CAD12-31AC-4E6C-BD7C-1B44106D6C18}"/>
              </a:ext>
            </a:extLst>
          </p:cNvPr>
          <p:cNvGraphicFramePr>
            <a:graphicFrameLocks noGrp="1"/>
          </p:cNvGraphicFramePr>
          <p:nvPr>
            <p:ph idx="1"/>
            <p:extLst>
              <p:ext uri="{D42A27DB-BD31-4B8C-83A1-F6EECF244321}">
                <p14:modId xmlns:p14="http://schemas.microsoft.com/office/powerpoint/2010/main" val="773681249"/>
              </p:ext>
            </p:extLst>
          </p:nvPr>
        </p:nvGraphicFramePr>
        <p:xfrm>
          <a:off x="9831253" y="1733170"/>
          <a:ext cx="12506630" cy="10112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80214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C06C01FE-55D6-B645-BBE8-75477BC7C4DF}"/>
              </a:ext>
            </a:extLst>
          </p:cNvPr>
          <p:cNvSpPr/>
          <p:nvPr/>
        </p:nvSpPr>
        <p:spPr>
          <a:xfrm>
            <a:off x="674915" y="2875315"/>
            <a:ext cx="3280397" cy="89313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2688212"/>
            <a:ext cx="1920111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DİNLEYİN</a:t>
            </a:r>
          </a:p>
          <a:p>
            <a:pPr marL="457200" indent="-457200" algn="just">
              <a:lnSpc>
                <a:spcPct val="150000"/>
              </a:lnSpc>
              <a:buClr>
                <a:srgbClr val="FF0000"/>
              </a:buClr>
            </a:pPr>
            <a:r>
              <a:rPr lang="tr-TR" sz="4400" dirty="0">
                <a:ea typeface="Calibri" panose="020F0502020204030204" pitchFamily="34" charset="0"/>
                <a:cs typeface="Times New Roman" panose="02020603050405020304" pitchFamily="18" charset="0"/>
              </a:rPr>
              <a:t>Çocuklar öncelikle sizin nasıl tepkiler gösterdiğinize dikkat ederler. </a:t>
            </a:r>
            <a:r>
              <a:rPr lang="tr-TR" sz="4400" dirty="0">
                <a:cs typeface="Times New Roman" panose="02020603050405020304" pitchFamily="18" charset="0"/>
              </a:rPr>
              <a:t>Bu nedenle çocuğunuzla sakin kalmaya çalışarak iletişimi kurun.</a:t>
            </a:r>
          </a:p>
          <a:p>
            <a:pPr marL="457200" indent="-457200" algn="just">
              <a:lnSpc>
                <a:spcPct val="150000"/>
              </a:lnSpc>
              <a:buClr>
                <a:srgbClr val="FF0000"/>
              </a:buClr>
            </a:pPr>
            <a:r>
              <a:rPr lang="tr-TR" sz="4400" dirty="0"/>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zorlayıcı süreci atlatmaları için en sağlıklı ve doğal yoldur.</a:t>
            </a:r>
          </a:p>
        </p:txBody>
      </p:sp>
    </p:spTree>
    <p:extLst>
      <p:ext uri="{BB962C8B-B14F-4D97-AF65-F5344CB8AC3E}">
        <p14:creationId xmlns:p14="http://schemas.microsoft.com/office/powerpoint/2010/main" val="221496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A43BFFB1-9821-704E-A7AD-02F4CA3FB098}"/>
              </a:ext>
            </a:extLst>
          </p:cNvPr>
          <p:cNvSpPr/>
          <p:nvPr/>
        </p:nvSpPr>
        <p:spPr>
          <a:xfrm>
            <a:off x="674914" y="3381153"/>
            <a:ext cx="5258053" cy="82934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994042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NORMALLEŞTİRİN</a:t>
            </a:r>
          </a:p>
          <a:p>
            <a:pPr algn="just">
              <a:lnSpc>
                <a:spcPct val="150000"/>
              </a:lnSpc>
              <a:buClr>
                <a:srgbClr val="FF0000"/>
              </a:buClr>
            </a:pPr>
            <a:r>
              <a:rPr lang="tr-TR" sz="4400" dirty="0"/>
              <a:t>Çocuklarınızın kaygı ve korku gibi yaşadıkları duyguları size anlatmalarına izin verin. Ancak onları özellikle yaşananlar hakkında konuşmak için zorlamayın. Sadece dinleyin ve anlayış gösterin. Uygun bir zamanda, salgın hastalık sürecinde yaşanan duyguların normal olduğunu anlatın.</a:t>
            </a:r>
          </a:p>
        </p:txBody>
      </p:sp>
    </p:spTree>
    <p:extLst>
      <p:ext uri="{BB962C8B-B14F-4D97-AF65-F5344CB8AC3E}">
        <p14:creationId xmlns:p14="http://schemas.microsoft.com/office/powerpoint/2010/main" val="446214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40906B6C-2E94-F146-AF0A-8D8AAAF1F518}"/>
              </a:ext>
            </a:extLst>
          </p:cNvPr>
          <p:cNvSpPr/>
          <p:nvPr/>
        </p:nvSpPr>
        <p:spPr>
          <a:xfrm>
            <a:off x="674914" y="3381153"/>
            <a:ext cx="4003412" cy="829340"/>
          </a:xfrm>
          <a:prstGeom prst="flowChartAlternateProcess">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2029419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RAHATLATIN</a:t>
            </a:r>
          </a:p>
          <a:p>
            <a:pPr algn="just">
              <a:lnSpc>
                <a:spcPct val="150000"/>
              </a:lnSpc>
              <a:buClr>
                <a:srgbClr val="FF0000"/>
              </a:buClr>
            </a:pPr>
            <a:r>
              <a:rPr lang="tr-TR" sz="4400" dirty="0"/>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Tree>
    <p:extLst>
      <p:ext uri="{BB962C8B-B14F-4D97-AF65-F5344CB8AC3E}">
        <p14:creationId xmlns:p14="http://schemas.microsoft.com/office/powerpoint/2010/main" val="1640962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DF311BED-9F1D-B946-B219-BF9DD1E060ED}"/>
              </a:ext>
            </a:extLst>
          </p:cNvPr>
          <p:cNvSpPr/>
          <p:nvPr/>
        </p:nvSpPr>
        <p:spPr>
          <a:xfrm>
            <a:off x="674914" y="3381152"/>
            <a:ext cx="4109737" cy="850605"/>
          </a:xfrm>
          <a:prstGeom prst="flowChartAlternateProcess">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7520"/>
            <a:ext cx="2052408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TAKDİR EDİN</a:t>
            </a:r>
            <a:endParaRPr lang="tr-TR" sz="4400" dirty="0"/>
          </a:p>
          <a:p>
            <a:pPr algn="just">
              <a:lnSpc>
                <a:spcPct val="150000"/>
              </a:lnSpc>
              <a:buClr>
                <a:srgbClr val="FF0000"/>
              </a:buClr>
            </a:pPr>
            <a:r>
              <a:rPr lang="tr-TR" sz="4400" dirty="0"/>
              <a:t>Özellikle çocuklarınızın olumlu davranışlarını gördükçe bu davranışlar için onları takdir edin. </a:t>
            </a:r>
          </a:p>
          <a:p>
            <a:pPr algn="just">
              <a:lnSpc>
                <a:spcPct val="150000"/>
              </a:lnSpc>
              <a:buClr>
                <a:srgbClr val="FF0000"/>
              </a:buClr>
            </a:pPr>
            <a:r>
              <a:rPr lang="tr-TR" sz="4400" b="1" dirty="0">
                <a:solidFill>
                  <a:srgbClr val="FF0000"/>
                </a:solidFill>
              </a:rPr>
              <a:t>Çocuklarınızı övmeniz, onları şımartmaz; tam tersine bu iyi ve olumlu davranışları yeniden yapmak için onları cesaretlendirir ve kendilerine olan güvenin artmasını sağlar.</a:t>
            </a:r>
          </a:p>
          <a:p>
            <a:pPr algn="just">
              <a:lnSpc>
                <a:spcPct val="150000"/>
              </a:lnSpc>
              <a:buClr>
                <a:srgbClr val="FF0000"/>
              </a:buClr>
            </a:pPr>
            <a:endParaRPr lang="tr-TR" sz="4400" dirty="0"/>
          </a:p>
        </p:txBody>
      </p:sp>
    </p:spTree>
    <p:extLst>
      <p:ext uri="{BB962C8B-B14F-4D97-AF65-F5344CB8AC3E}">
        <p14:creationId xmlns:p14="http://schemas.microsoft.com/office/powerpoint/2010/main" val="1809684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41F957DA-51D5-D841-8489-1A3DA682EC9E}"/>
              </a:ext>
            </a:extLst>
          </p:cNvPr>
          <p:cNvSpPr/>
          <p:nvPr/>
        </p:nvSpPr>
        <p:spPr>
          <a:xfrm>
            <a:off x="956930" y="3381153"/>
            <a:ext cx="5082363" cy="87187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2063009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	OYUN OYNAYIN</a:t>
            </a:r>
          </a:p>
          <a:p>
            <a:pPr algn="just">
              <a:lnSpc>
                <a:spcPct val="150000"/>
              </a:lnSpc>
              <a:buClr>
                <a:srgbClr val="FF0000"/>
              </a:buClr>
            </a:pPr>
            <a:r>
              <a:rPr lang="tr-TR" sz="4400" dirty="0"/>
              <a:t>Çocuklarla birlikte eğlenceli bir şeyler yapmak ya da onlarla oyunlar oynamak size öncelikli ihtiyaç olarak gelmeyebilir. Ancak çocukların yeniden toparlanmaları için onlarla birlikte hoşça vakit geçirecek aktiviteler yapmak oldukça önemli ve gereklidir.</a:t>
            </a:r>
          </a:p>
        </p:txBody>
      </p:sp>
    </p:spTree>
    <p:extLst>
      <p:ext uri="{BB962C8B-B14F-4D97-AF65-F5344CB8AC3E}">
        <p14:creationId xmlns:p14="http://schemas.microsoft.com/office/powerpoint/2010/main" val="589924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87581F75-8AA8-8B4B-8765-B6CF014F6B10}"/>
              </a:ext>
            </a:extLst>
          </p:cNvPr>
          <p:cNvSpPr/>
          <p:nvPr/>
        </p:nvSpPr>
        <p:spPr>
          <a:xfrm>
            <a:off x="1110234" y="2875315"/>
            <a:ext cx="10457989" cy="850605"/>
          </a:xfrm>
          <a:prstGeom prst="flowChartAlternateProcess">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259090" y="2709477"/>
            <a:ext cx="2080324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SORUMLULUK ALMALARINA İZİN VERİN</a:t>
            </a:r>
          </a:p>
          <a:p>
            <a:pPr algn="just">
              <a:lnSpc>
                <a:spcPct val="150000"/>
              </a:lnSpc>
              <a:buClr>
                <a:srgbClr val="FF0000"/>
              </a:buClr>
            </a:pPr>
            <a:r>
              <a:rPr lang="tr-TR" sz="4400" dirty="0"/>
              <a:t>Çocukların size ve çevrenizdekilere, gönüllü olarak yardım etmelerine izin verin. Özellikle çocukların “her şey kontrol altında” algısının zarar görmemesi için sizin gözetiminizde yaşlarına ve gelişimlerine uygun bazı işlerde size yardımcı olmaları çok önemlidir.</a:t>
            </a:r>
          </a:p>
          <a:p>
            <a:pPr marL="0" indent="0" algn="just">
              <a:lnSpc>
                <a:spcPct val="150000"/>
              </a:lnSpc>
              <a:buClr>
                <a:srgbClr val="FF0000"/>
              </a:buClr>
              <a:buNone/>
            </a:pPr>
            <a:endParaRPr lang="tr-TR" sz="4400" dirty="0"/>
          </a:p>
        </p:txBody>
      </p:sp>
    </p:spTree>
    <p:extLst>
      <p:ext uri="{BB962C8B-B14F-4D97-AF65-F5344CB8AC3E}">
        <p14:creationId xmlns:p14="http://schemas.microsoft.com/office/powerpoint/2010/main" val="2930806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08A06940-6A88-584E-A09F-882BB3ECBE6F}"/>
              </a:ext>
            </a:extLst>
          </p:cNvPr>
          <p:cNvSpPr/>
          <p:nvPr/>
        </p:nvSpPr>
        <p:spPr>
          <a:xfrm>
            <a:off x="674914" y="3381153"/>
            <a:ext cx="9574872" cy="82934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208937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MEDYA KULLANIMINI GÖZLEMLEYİN</a:t>
            </a:r>
          </a:p>
          <a:p>
            <a:pPr algn="just">
              <a:lnSpc>
                <a:spcPct val="150000"/>
              </a:lnSpc>
              <a:buClr>
                <a:srgbClr val="FF0000"/>
              </a:buClr>
            </a:pPr>
            <a:r>
              <a:rPr lang="tr-TR" sz="4400" dirty="0">
                <a:ea typeface="Calibri" panose="020F0502020204030204" pitchFamily="34" charset="0"/>
              </a:rPr>
              <a:t>Çocukların televizyondan, sosyal medyadan gördüklerine veya duyduklarına dikkat edin. Bir konu hakkında çok fazla bilgi endişeye ve gelecek kaygısına yol açabilir. </a:t>
            </a:r>
          </a:p>
          <a:p>
            <a:pPr algn="just">
              <a:lnSpc>
                <a:spcPct val="150000"/>
              </a:lnSpc>
              <a:buClr>
                <a:srgbClr val="FF0000"/>
              </a:buClr>
            </a:pPr>
            <a:endParaRPr lang="tr-TR" sz="4400" dirty="0">
              <a:ea typeface="Calibri" panose="020F0502020204030204" pitchFamily="34" charset="0"/>
            </a:endParaRPr>
          </a:p>
          <a:p>
            <a:pPr algn="just">
              <a:lnSpc>
                <a:spcPct val="150000"/>
              </a:lnSpc>
              <a:buClr>
                <a:srgbClr val="FF0000"/>
              </a:buClr>
            </a:pPr>
            <a:r>
              <a:rPr lang="tr-TR" sz="4400" dirty="0">
                <a:ea typeface="Calibri" panose="020F0502020204030204" pitchFamily="34" charset="0"/>
              </a:rPr>
              <a:t>İnternette ve sosyal medyada salgın ile ilgili bazı hikayelerin söylentiye ve yanlış bilgilere dayanabileceği hakkında çocuklarla konuşun. </a:t>
            </a:r>
            <a:endParaRPr lang="tr-TR" sz="4400" dirty="0"/>
          </a:p>
        </p:txBody>
      </p:sp>
    </p:spTree>
    <p:extLst>
      <p:ext uri="{BB962C8B-B14F-4D97-AF65-F5344CB8AC3E}">
        <p14:creationId xmlns:p14="http://schemas.microsoft.com/office/powerpoint/2010/main" val="2502381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15E43A21-CCB1-9942-9172-EDACBA8157E1}"/>
              </a:ext>
            </a:extLst>
          </p:cNvPr>
          <p:cNvSpPr/>
          <p:nvPr/>
        </p:nvSpPr>
        <p:spPr>
          <a:xfrm>
            <a:off x="914400" y="3381153"/>
            <a:ext cx="6528391" cy="85060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957077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UZMANA BAŞVURUN</a:t>
            </a:r>
          </a:p>
          <a:p>
            <a:pPr algn="just">
              <a:lnSpc>
                <a:spcPct val="150000"/>
              </a:lnSpc>
              <a:buClr>
                <a:srgbClr val="FF0000"/>
              </a:buClr>
            </a:pPr>
            <a:r>
              <a:rPr lang="tr-TR" sz="4400" dirty="0"/>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p:txBody>
      </p:sp>
    </p:spTree>
    <p:extLst>
      <p:ext uri="{BB962C8B-B14F-4D97-AF65-F5344CB8AC3E}">
        <p14:creationId xmlns:p14="http://schemas.microsoft.com/office/powerpoint/2010/main" val="2405634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44714"/>
            <a:ext cx="2437606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7192"/>
            <a:ext cx="24382412" cy="34711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etin kutusu 17">
            <a:extLst>
              <a:ext uri="{FF2B5EF4-FFF2-40B4-BE49-F238E27FC236}">
                <a16:creationId xmlns:a16="http://schemas.microsoft.com/office/drawing/2014/main" id="{4A10D9E6-B065-4FBE-944E-5B8EC34C8FC0}"/>
              </a:ext>
            </a:extLst>
          </p:cNvPr>
          <p:cNvSpPr txBox="1">
            <a:spLocks noChangeArrowheads="1"/>
          </p:cNvSpPr>
          <p:nvPr/>
        </p:nvSpPr>
        <p:spPr bwMode="auto">
          <a:xfrm>
            <a:off x="1052077" y="1188158"/>
            <a:ext cx="22278257" cy="1860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Hayat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iyi</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kartlara</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sahip</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olma</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değil</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bazen</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kötü</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bir</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eli</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iyi</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oynama</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 </a:t>
            </a:r>
            <a:r>
              <a:rPr kumimoji="0" lang="en-US" altLang="tr-TR" sz="4300" b="0" i="0" u="none" strike="noStrike" kern="1200" cap="none" spc="0" normalizeH="0" baseline="0" noProof="0" dirty="0" err="1">
                <a:ln>
                  <a:noFill/>
                </a:ln>
                <a:solidFill>
                  <a:prstClr val="white"/>
                </a:solidFill>
                <a:effectLst/>
                <a:uLnTx/>
                <a:uFillTx/>
                <a:latin typeface="Calibri Light" panose="020F0302020204030204"/>
                <a:ea typeface="+mn-ea"/>
                <a:cs typeface="Arial" panose="020B0604020202020204" pitchFamily="34" charset="0"/>
              </a:rPr>
              <a:t>meselesidir</a:t>
            </a: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a:t>
            </a:r>
            <a:b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br>
            <a:b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br>
            <a:r>
              <a:rPr kumimoji="0" lang="en-US" altLang="tr-TR" sz="4300" b="0" i="0" u="none" strike="noStrike" kern="1200" cap="none" spc="0" normalizeH="0" baseline="0" noProof="0" dirty="0">
                <a:ln>
                  <a:noFill/>
                </a:ln>
                <a:solidFill>
                  <a:prstClr val="white"/>
                </a:solidFill>
                <a:effectLst/>
                <a:uLnTx/>
                <a:uFillTx/>
                <a:latin typeface="Calibri Light" panose="020F0302020204030204"/>
                <a:ea typeface="+mn-ea"/>
                <a:cs typeface="Arial" panose="020B0604020202020204" pitchFamily="34" charset="0"/>
              </a:rPr>
              <a:t>Jack London</a:t>
            </a:r>
          </a:p>
        </p:txBody>
      </p:sp>
      <p:cxnSp>
        <p:nvCxnSpPr>
          <p:cNvPr id="20"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48184" y="2959466"/>
            <a:ext cx="5486043"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402804"/>
            <a:ext cx="2437606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Resim 5">
            <a:extLst>
              <a:ext uri="{FF2B5EF4-FFF2-40B4-BE49-F238E27FC236}">
                <a16:creationId xmlns:a16="http://schemas.microsoft.com/office/drawing/2014/main" id="{401FF9E5-A612-4C7E-8E60-CDDFAF7EFCFD}"/>
              </a:ext>
            </a:extLst>
          </p:cNvPr>
          <p:cNvPicPr>
            <a:picLocks noChangeAspect="1"/>
          </p:cNvPicPr>
          <p:nvPr/>
        </p:nvPicPr>
        <p:blipFill>
          <a:blip r:embed="rId2"/>
          <a:stretch>
            <a:fillRect/>
          </a:stretch>
        </p:blipFill>
        <p:spPr>
          <a:xfrm>
            <a:off x="4190948" y="5976695"/>
            <a:ext cx="16303539" cy="4779839"/>
          </a:xfrm>
          <a:prstGeom prst="rect">
            <a:avLst/>
          </a:prstGeom>
        </p:spPr>
      </p:pic>
    </p:spTree>
    <p:extLst>
      <p:ext uri="{BB962C8B-B14F-4D97-AF65-F5344CB8AC3E}">
        <p14:creationId xmlns:p14="http://schemas.microsoft.com/office/powerpoint/2010/main" val="90926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2438180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0"/>
            <a:ext cx="24381803"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4943" y="2"/>
            <a:ext cx="8523462" cy="5205528"/>
            <a:chOff x="6867015" y="-1"/>
            <a:chExt cx="5324985" cy="3251912"/>
          </a:xfrm>
          <a:solidFill>
            <a:schemeClr val="accent5">
              <a:alpha val="5000"/>
            </a:schemeClr>
          </a:solidFill>
        </p:grpSpPr>
        <p:sp>
          <p:nvSpPr>
            <p:cNvPr id="20" name="Freeform: Shape 15">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7">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321187" y="124704"/>
            <a:ext cx="12056609" cy="13591296"/>
            <a:chOff x="6160995" y="62352"/>
            <a:chExt cx="6028697" cy="6795648"/>
          </a:xfrm>
        </p:grpSpPr>
        <p:sp>
          <p:nvSpPr>
            <p:cNvPr id="22" name="Freeform: Shape 21">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74553C6-89BA-0244-9734-8598D8941960}"/>
              </a:ext>
            </a:extLst>
          </p:cNvPr>
          <p:cNvSpPr txBox="1"/>
          <p:nvPr/>
        </p:nvSpPr>
        <p:spPr>
          <a:xfrm>
            <a:off x="6258715" y="1401070"/>
            <a:ext cx="11520688" cy="949561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8000" b="1" kern="1200" spc="300">
                <a:solidFill>
                  <a:schemeClr val="tx2"/>
                </a:solidFill>
                <a:latin typeface="+mj-lt"/>
                <a:ea typeface="+mj-ea"/>
                <a:cs typeface="+mj-cs"/>
              </a:rPr>
              <a:t>SALGIN HASTALIK NEDİR </a:t>
            </a:r>
          </a:p>
          <a:p>
            <a:pPr defTabSz="914400">
              <a:lnSpc>
                <a:spcPct val="90000"/>
              </a:lnSpc>
              <a:spcBef>
                <a:spcPct val="0"/>
              </a:spcBef>
              <a:spcAft>
                <a:spcPts val="600"/>
              </a:spcAft>
            </a:pPr>
            <a:r>
              <a:rPr lang="en-US" sz="8000" b="1" kern="1200" spc="300">
                <a:solidFill>
                  <a:schemeClr val="tx2"/>
                </a:solidFill>
                <a:latin typeface="+mj-lt"/>
                <a:ea typeface="+mj-ea"/>
                <a:cs typeface="+mj-cs"/>
              </a:rPr>
              <a:t>VE ETKİLERİ NELERDİR?</a:t>
            </a:r>
            <a:endParaRPr lang="en-US" sz="8000" kern="1200" dirty="0">
              <a:solidFill>
                <a:schemeClr val="tx2"/>
              </a:solidFill>
              <a:latin typeface="+mj-lt"/>
              <a:ea typeface="+mj-ea"/>
              <a:cs typeface="+mj-cs"/>
            </a:endParaRPr>
          </a:p>
        </p:txBody>
      </p:sp>
    </p:spTree>
    <p:extLst>
      <p:ext uri="{BB962C8B-B14F-4D97-AF65-F5344CB8AC3E}">
        <p14:creationId xmlns:p14="http://schemas.microsoft.com/office/powerpoint/2010/main" val="173230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tri kabındaki büyümeyi inceleyen araştırmacı">
            <a:extLst>
              <a:ext uri="{FF2B5EF4-FFF2-40B4-BE49-F238E27FC236}">
                <a16:creationId xmlns:a16="http://schemas.microsoft.com/office/drawing/2014/main" id="{A6B01C1E-E14D-4972-A584-7EE6A0B39725}"/>
              </a:ext>
            </a:extLst>
          </p:cNvPr>
          <p:cNvPicPr>
            <a:picLocks noChangeAspect="1"/>
          </p:cNvPicPr>
          <p:nvPr/>
        </p:nvPicPr>
        <p:blipFill rotWithShape="1">
          <a:blip r:embed="rId2"/>
          <a:srcRect l="23303" t="7697" b="1394"/>
          <a:stretch/>
        </p:blipFill>
        <p:spPr>
          <a:xfrm>
            <a:off x="20" y="10"/>
            <a:ext cx="17335875" cy="13715990"/>
          </a:xfrm>
          <a:prstGeom prst="rect">
            <a:avLst/>
          </a:prstGeom>
        </p:spPr>
      </p:pic>
      <p:sp>
        <p:nvSpPr>
          <p:cNvPr id="30" name="Rectangle 23">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70480" y="0"/>
            <a:ext cx="19511932" cy="13716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6">
            <a:extLst>
              <a:ext uri="{FF2B5EF4-FFF2-40B4-BE49-F238E27FC236}">
                <a16:creationId xmlns:a16="http://schemas.microsoft.com/office/drawing/2014/main" id="{2908C009-7540-B641-B1CE-BA39C1F9CE69}"/>
              </a:ext>
            </a:extLst>
          </p:cNvPr>
          <p:cNvSpPr txBox="1"/>
          <p:nvPr/>
        </p:nvSpPr>
        <p:spPr>
          <a:xfrm>
            <a:off x="15047844" y="2322576"/>
            <a:ext cx="8618640" cy="224942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600" b="1" dirty="0">
                <a:latin typeface="+mj-lt"/>
                <a:ea typeface="+mj-ea"/>
                <a:cs typeface="+mj-cs"/>
              </a:rPr>
              <a:t>SALGIN HASTALIK NEDİR?</a:t>
            </a:r>
          </a:p>
        </p:txBody>
      </p:sp>
      <p:sp>
        <p:nvSpPr>
          <p:cNvPr id="31"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73530" y="1211616"/>
            <a:ext cx="146304" cy="1097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04935" y="4886960"/>
            <a:ext cx="6436957"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4888818" y="5436108"/>
            <a:ext cx="8779190" cy="7608088"/>
          </a:xfrm>
        </p:spPr>
        <p:txBody>
          <a:bodyPr vert="horz" lIns="91440" tIns="45720" rIns="91440" bIns="45720" rtlCol="0" anchor="t">
            <a:normAutofit/>
          </a:bodyPr>
          <a:lstStyle/>
          <a:p>
            <a:pPr marL="457200" indent="-228600" defTabSz="914400">
              <a:buClr>
                <a:srgbClr val="FF0000"/>
              </a:buClr>
            </a:pPr>
            <a:r>
              <a:rPr lang="en-US" sz="4400" dirty="0" err="1"/>
              <a:t>Salgın</a:t>
            </a:r>
            <a:r>
              <a:rPr lang="en-US" sz="4400" dirty="0"/>
              <a:t> </a:t>
            </a:r>
            <a:r>
              <a:rPr lang="en-US" sz="4400" dirty="0" err="1"/>
              <a:t>hastalık</a:t>
            </a:r>
            <a:r>
              <a:rPr lang="en-US" sz="4400" dirty="0"/>
              <a:t> </a:t>
            </a:r>
            <a:r>
              <a:rPr lang="en-US" sz="4400" dirty="0" err="1"/>
              <a:t>insan</a:t>
            </a:r>
            <a:r>
              <a:rPr lang="en-US" sz="4400" dirty="0"/>
              <a:t> </a:t>
            </a:r>
            <a:r>
              <a:rPr lang="en-US" sz="4400" dirty="0" err="1"/>
              <a:t>hayatının</a:t>
            </a:r>
            <a:r>
              <a:rPr lang="en-US" sz="4400" dirty="0"/>
              <a:t> </a:t>
            </a:r>
            <a:r>
              <a:rPr lang="en-US" sz="4400" dirty="0" err="1"/>
              <a:t>tehdit</a:t>
            </a:r>
            <a:r>
              <a:rPr lang="en-US" sz="4400" dirty="0"/>
              <a:t> </a:t>
            </a:r>
            <a:r>
              <a:rPr lang="en-US" sz="4400" dirty="0" err="1"/>
              <a:t>altında</a:t>
            </a:r>
            <a:r>
              <a:rPr lang="en-US" sz="4400" dirty="0"/>
              <a:t> </a:t>
            </a:r>
            <a:r>
              <a:rPr lang="en-US" sz="4400" dirty="0" err="1"/>
              <a:t>olduğu</a:t>
            </a:r>
            <a:r>
              <a:rPr lang="en-US" sz="4400" dirty="0"/>
              <a:t> </a:t>
            </a:r>
            <a:r>
              <a:rPr lang="en-US" sz="4400" dirty="0" err="1"/>
              <a:t>önemli</a:t>
            </a:r>
            <a:r>
              <a:rPr lang="en-US" sz="4400" dirty="0"/>
              <a:t> </a:t>
            </a:r>
            <a:r>
              <a:rPr lang="en-US" sz="4400" dirty="0" err="1"/>
              <a:t>sayıda</a:t>
            </a:r>
            <a:r>
              <a:rPr lang="en-US" sz="4400" dirty="0"/>
              <a:t> </a:t>
            </a:r>
            <a:r>
              <a:rPr lang="en-US" sz="4400" dirty="0" err="1"/>
              <a:t>hastanın</a:t>
            </a:r>
            <a:r>
              <a:rPr lang="en-US" sz="4400" dirty="0"/>
              <a:t> </a:t>
            </a:r>
            <a:r>
              <a:rPr lang="en-US" sz="4400" dirty="0" err="1"/>
              <a:t>ve</a:t>
            </a:r>
            <a:r>
              <a:rPr lang="en-US" sz="4400" dirty="0"/>
              <a:t> </a:t>
            </a:r>
            <a:r>
              <a:rPr lang="en-US" sz="4400" dirty="0" err="1"/>
              <a:t>ölümlerin</a:t>
            </a:r>
            <a:r>
              <a:rPr lang="en-US" sz="4400" dirty="0"/>
              <a:t> </a:t>
            </a:r>
            <a:r>
              <a:rPr lang="en-US" sz="4400" dirty="0" err="1"/>
              <a:t>yaşandığı</a:t>
            </a:r>
            <a:r>
              <a:rPr lang="en-US" sz="4400" dirty="0"/>
              <a:t> </a:t>
            </a:r>
            <a:r>
              <a:rPr lang="en-US" sz="4400" dirty="0" err="1"/>
              <a:t>acil</a:t>
            </a:r>
            <a:r>
              <a:rPr lang="en-US" sz="4400" dirty="0"/>
              <a:t> </a:t>
            </a:r>
            <a:r>
              <a:rPr lang="en-US" sz="4400" dirty="0" err="1"/>
              <a:t>sağlık</a:t>
            </a:r>
            <a:r>
              <a:rPr lang="en-US" sz="4400" dirty="0"/>
              <a:t> </a:t>
            </a:r>
            <a:r>
              <a:rPr lang="en-US" sz="4400" dirty="0" err="1"/>
              <a:t>durumlarıdır</a:t>
            </a:r>
            <a:r>
              <a:rPr lang="en-US" sz="4400" dirty="0"/>
              <a:t>. </a:t>
            </a:r>
          </a:p>
          <a:p>
            <a:pPr marL="457200" indent="-228600" defTabSz="914400">
              <a:buClr>
                <a:srgbClr val="FF0000"/>
              </a:buClr>
            </a:pPr>
            <a:endParaRPr lang="en-US" sz="4400" dirty="0"/>
          </a:p>
          <a:p>
            <a:pPr marL="457200" indent="-228600" defTabSz="914400">
              <a:buClr>
                <a:srgbClr val="FF0000"/>
              </a:buClr>
            </a:pPr>
            <a:r>
              <a:rPr lang="en-US" sz="4400" dirty="0" err="1"/>
              <a:t>Salgın</a:t>
            </a:r>
            <a:r>
              <a:rPr lang="en-US" sz="4400" dirty="0"/>
              <a:t> </a:t>
            </a:r>
            <a:r>
              <a:rPr lang="en-US" sz="4400" dirty="0" err="1"/>
              <a:t>hastalık</a:t>
            </a:r>
            <a:r>
              <a:rPr lang="en-US" sz="4400" dirty="0"/>
              <a:t> </a:t>
            </a:r>
            <a:r>
              <a:rPr lang="en-US" sz="4400" dirty="0" err="1"/>
              <a:t>insanlık</a:t>
            </a:r>
            <a:r>
              <a:rPr lang="en-US" sz="4400" dirty="0"/>
              <a:t> </a:t>
            </a:r>
            <a:r>
              <a:rPr lang="en-US" sz="4400" dirty="0" err="1"/>
              <a:t>tarihi</a:t>
            </a:r>
            <a:r>
              <a:rPr lang="en-US" sz="4400" dirty="0"/>
              <a:t> </a:t>
            </a:r>
            <a:r>
              <a:rPr lang="en-US" sz="4400" dirty="0" err="1"/>
              <a:t>kadar</a:t>
            </a:r>
            <a:r>
              <a:rPr lang="en-US" sz="4400" dirty="0"/>
              <a:t> </a:t>
            </a:r>
            <a:r>
              <a:rPr lang="en-US" sz="4400" dirty="0" err="1"/>
              <a:t>eski</a:t>
            </a:r>
            <a:r>
              <a:rPr lang="en-US" sz="4400" dirty="0"/>
              <a:t> </a:t>
            </a:r>
            <a:r>
              <a:rPr lang="en-US" sz="4400" dirty="0" err="1"/>
              <a:t>olup</a:t>
            </a:r>
            <a:r>
              <a:rPr lang="en-US" sz="4400" dirty="0"/>
              <a:t>; </a:t>
            </a:r>
            <a:r>
              <a:rPr lang="en-US" sz="4400" dirty="0" err="1"/>
              <a:t>hastalık</a:t>
            </a:r>
            <a:r>
              <a:rPr lang="en-US" sz="4400" dirty="0"/>
              <a:t> </a:t>
            </a:r>
            <a:r>
              <a:rPr lang="en-US" sz="4400" dirty="0" err="1"/>
              <a:t>süreçleri</a:t>
            </a:r>
            <a:r>
              <a:rPr lang="en-US" sz="4400" dirty="0"/>
              <a:t> </a:t>
            </a:r>
            <a:r>
              <a:rPr lang="en-US" sz="4400" dirty="0" err="1"/>
              <a:t>yaşanmış</a:t>
            </a:r>
            <a:r>
              <a:rPr lang="en-US" sz="4400" dirty="0"/>
              <a:t>, </a:t>
            </a:r>
            <a:r>
              <a:rPr lang="en-US" sz="4400" dirty="0" err="1"/>
              <a:t>önlemler</a:t>
            </a:r>
            <a:r>
              <a:rPr lang="en-US" sz="4400" dirty="0"/>
              <a:t> </a:t>
            </a:r>
            <a:r>
              <a:rPr lang="en-US" sz="4400" dirty="0" err="1"/>
              <a:t>ve</a:t>
            </a:r>
            <a:r>
              <a:rPr lang="en-US" sz="4400" dirty="0"/>
              <a:t> </a:t>
            </a:r>
            <a:r>
              <a:rPr lang="en-US" sz="4400" dirty="0" err="1"/>
              <a:t>sonrasında</a:t>
            </a:r>
            <a:r>
              <a:rPr lang="en-US" sz="4400" dirty="0"/>
              <a:t> </a:t>
            </a:r>
            <a:r>
              <a:rPr lang="en-US" sz="4400" dirty="0" err="1"/>
              <a:t>yapılan</a:t>
            </a:r>
            <a:r>
              <a:rPr lang="en-US" sz="4400" dirty="0"/>
              <a:t> </a:t>
            </a:r>
            <a:r>
              <a:rPr lang="en-US" sz="4400" dirty="0" err="1"/>
              <a:t>tıbbi</a:t>
            </a:r>
            <a:r>
              <a:rPr lang="en-US" sz="4400" dirty="0"/>
              <a:t> </a:t>
            </a:r>
            <a:r>
              <a:rPr lang="en-US" sz="4400" dirty="0" err="1"/>
              <a:t>müdahalelerle</a:t>
            </a:r>
            <a:r>
              <a:rPr lang="en-US" sz="4400" dirty="0"/>
              <a:t> </a:t>
            </a:r>
            <a:r>
              <a:rPr lang="en-US" sz="4400" dirty="0" err="1"/>
              <a:t>salgın</a:t>
            </a:r>
            <a:r>
              <a:rPr lang="en-US" sz="4400" dirty="0"/>
              <a:t> </a:t>
            </a:r>
            <a:r>
              <a:rPr lang="en-US" sz="4400" dirty="0" err="1"/>
              <a:t>hastalıklar</a:t>
            </a:r>
            <a:r>
              <a:rPr lang="en-US" sz="4400" dirty="0"/>
              <a:t> </a:t>
            </a:r>
            <a:r>
              <a:rPr lang="en-US" sz="4400" dirty="0" err="1"/>
              <a:t>kontrol</a:t>
            </a:r>
            <a:r>
              <a:rPr lang="en-US" sz="4400" dirty="0"/>
              <a:t> </a:t>
            </a:r>
            <a:r>
              <a:rPr lang="en-US" sz="4400" dirty="0" err="1"/>
              <a:t>altına</a:t>
            </a:r>
            <a:r>
              <a:rPr lang="en-US" sz="4400" dirty="0"/>
              <a:t> </a:t>
            </a:r>
            <a:r>
              <a:rPr lang="en-US" sz="4400" dirty="0" err="1"/>
              <a:t>alınmış</a:t>
            </a:r>
            <a:r>
              <a:rPr lang="en-US" sz="4400" dirty="0"/>
              <a:t> </a:t>
            </a:r>
            <a:r>
              <a:rPr lang="en-US" sz="4400" dirty="0" err="1"/>
              <a:t>veya</a:t>
            </a:r>
            <a:r>
              <a:rPr lang="en-US" sz="4400" dirty="0"/>
              <a:t> </a:t>
            </a:r>
            <a:r>
              <a:rPr lang="en-US" sz="4400" dirty="0" err="1"/>
              <a:t>sonlanmıştır</a:t>
            </a:r>
            <a:r>
              <a:rPr lang="en-US" sz="4400" dirty="0"/>
              <a:t>.</a:t>
            </a:r>
          </a:p>
          <a:p>
            <a:pPr marL="457200" indent="-228600" defTabSz="914400">
              <a:buClr>
                <a:srgbClr val="FF0000"/>
              </a:buClr>
            </a:pPr>
            <a:endParaRPr lang="en-US" sz="3400" dirty="0"/>
          </a:p>
          <a:p>
            <a:pPr indent="-228600" defTabSz="914400">
              <a:buClr>
                <a:srgbClr val="FF0000"/>
              </a:buClr>
            </a:pPr>
            <a:endParaRPr lang="en-US" sz="3400" dirty="0"/>
          </a:p>
          <a:p>
            <a:pPr indent="-228600" defTabSz="914400">
              <a:buClr>
                <a:srgbClr val="FF0000"/>
              </a:buClr>
            </a:pPr>
            <a:endParaRPr lang="en-US" sz="3400" dirty="0"/>
          </a:p>
        </p:txBody>
      </p:sp>
    </p:spTree>
    <p:extLst>
      <p:ext uri="{BB962C8B-B14F-4D97-AF65-F5344CB8AC3E}">
        <p14:creationId xmlns:p14="http://schemas.microsoft.com/office/powerpoint/2010/main" val="6196117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6" descr="Ağaç halkalarının siyah beyaz fotoğrafı">
            <a:extLst>
              <a:ext uri="{FF2B5EF4-FFF2-40B4-BE49-F238E27FC236}">
                <a16:creationId xmlns:a16="http://schemas.microsoft.com/office/drawing/2014/main" id="{276A4A6A-F2BC-45EA-A10D-72077C5C9CA6}"/>
              </a:ext>
            </a:extLst>
          </p:cNvPr>
          <p:cNvPicPr>
            <a:picLocks noChangeAspect="1"/>
          </p:cNvPicPr>
          <p:nvPr/>
        </p:nvPicPr>
        <p:blipFill rotWithShape="1">
          <a:blip r:embed="rId2"/>
          <a:srcRect r="15624"/>
          <a:stretch/>
        </p:blipFill>
        <p:spPr>
          <a:xfrm>
            <a:off x="6928760" y="10"/>
            <a:ext cx="17337935" cy="13715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9511932" cy="13716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6">
            <a:extLst>
              <a:ext uri="{FF2B5EF4-FFF2-40B4-BE49-F238E27FC236}">
                <a16:creationId xmlns:a16="http://schemas.microsoft.com/office/drawing/2014/main" id="{2908C009-7540-B641-B1CE-BA39C1F9CE69}"/>
              </a:ext>
            </a:extLst>
          </p:cNvPr>
          <p:cNvSpPr txBox="1"/>
          <p:nvPr/>
        </p:nvSpPr>
        <p:spPr>
          <a:xfrm>
            <a:off x="1057710" y="2395729"/>
            <a:ext cx="6875841" cy="224942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600" b="1" dirty="0">
                <a:latin typeface="+mj-lt"/>
                <a:ea typeface="+mj-ea"/>
                <a:cs typeface="+mj-cs"/>
              </a:rPr>
              <a:t>SALGIN HASTALIK</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25027" y="1211616"/>
            <a:ext cx="146304" cy="1097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432" y="4886960"/>
            <a:ext cx="6601538"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742138" y="5436108"/>
            <a:ext cx="9260277" cy="7795446"/>
          </a:xfrm>
        </p:spPr>
        <p:txBody>
          <a:bodyPr vert="horz" lIns="91440" tIns="45720" rIns="91440" bIns="45720" rtlCol="0" anchor="t">
            <a:normAutofit/>
          </a:bodyPr>
          <a:lstStyle/>
          <a:p>
            <a:pPr marL="457200" indent="-228600" defTabSz="914400">
              <a:buClr>
                <a:srgbClr val="FF0000"/>
              </a:buClr>
            </a:pPr>
            <a:r>
              <a:rPr lang="en-US" sz="4000" dirty="0" err="1"/>
              <a:t>Salgın</a:t>
            </a:r>
            <a:r>
              <a:rPr lang="en-US" sz="4000" dirty="0"/>
              <a:t> </a:t>
            </a:r>
            <a:r>
              <a:rPr lang="en-US" sz="4000" dirty="0" err="1"/>
              <a:t>zamanında</a:t>
            </a:r>
            <a:r>
              <a:rPr lang="en-US" sz="4000" dirty="0"/>
              <a:t> </a:t>
            </a:r>
            <a:r>
              <a:rPr lang="en-US" sz="4000" dirty="0" err="1"/>
              <a:t>herkes</a:t>
            </a:r>
            <a:r>
              <a:rPr lang="en-US" sz="4000" dirty="0"/>
              <a:t> </a:t>
            </a:r>
            <a:r>
              <a:rPr lang="en-US" sz="4000" dirty="0" err="1"/>
              <a:t>bu</a:t>
            </a:r>
            <a:r>
              <a:rPr lang="en-US" sz="4000" dirty="0"/>
              <a:t> </a:t>
            </a:r>
            <a:r>
              <a:rPr lang="en-US" sz="4000" dirty="0" err="1"/>
              <a:t>süreçten</a:t>
            </a:r>
            <a:r>
              <a:rPr lang="en-US" sz="4000" dirty="0"/>
              <a:t> </a:t>
            </a:r>
            <a:r>
              <a:rPr lang="en-US" sz="4000" dirty="0" err="1"/>
              <a:t>farklı</a:t>
            </a:r>
            <a:r>
              <a:rPr lang="en-US" sz="4000" dirty="0"/>
              <a:t> </a:t>
            </a:r>
            <a:r>
              <a:rPr lang="en-US" sz="4000" dirty="0" err="1"/>
              <a:t>şekillerde</a:t>
            </a:r>
            <a:r>
              <a:rPr lang="en-US" sz="4000" dirty="0"/>
              <a:t> </a:t>
            </a:r>
            <a:r>
              <a:rPr lang="en-US" sz="4000" dirty="0" err="1"/>
              <a:t>etkilenir</a:t>
            </a:r>
            <a:r>
              <a:rPr lang="en-US" sz="4000" dirty="0"/>
              <a:t>:</a:t>
            </a:r>
          </a:p>
          <a:p>
            <a:pPr marL="457200" indent="-228600" defTabSz="914400">
              <a:buClr>
                <a:srgbClr val="FF0000"/>
              </a:buClr>
            </a:pPr>
            <a:endParaRPr lang="en-US" sz="4000" dirty="0"/>
          </a:p>
          <a:p>
            <a:pPr marL="457200" indent="-228600" defTabSz="914400">
              <a:buClr>
                <a:srgbClr val="FF0000"/>
              </a:buClr>
            </a:pPr>
            <a:r>
              <a:rPr lang="en-US" sz="4000" dirty="0" err="1"/>
              <a:t>Bazıları</a:t>
            </a:r>
            <a:r>
              <a:rPr lang="en-US" sz="4000" dirty="0"/>
              <a:t> </a:t>
            </a:r>
            <a:r>
              <a:rPr lang="en-US" sz="4000" dirty="0" err="1"/>
              <a:t>için</a:t>
            </a:r>
            <a:r>
              <a:rPr lang="en-US" sz="4000" dirty="0"/>
              <a:t> ani </a:t>
            </a:r>
            <a:r>
              <a:rPr lang="en-US" sz="4000" dirty="0" err="1"/>
              <a:t>iş</a:t>
            </a:r>
            <a:r>
              <a:rPr lang="en-US" sz="4000" dirty="0"/>
              <a:t> </a:t>
            </a:r>
            <a:r>
              <a:rPr lang="en-US" sz="4000" dirty="0" err="1"/>
              <a:t>kayıpları</a:t>
            </a:r>
            <a:r>
              <a:rPr lang="tr-TR" sz="4000" dirty="0" err="1"/>
              <a:t>ndan</a:t>
            </a:r>
            <a:r>
              <a:rPr lang="tr-TR" sz="4000" dirty="0"/>
              <a:t> </a:t>
            </a:r>
            <a:r>
              <a:rPr lang="en-US" sz="4000" dirty="0" err="1"/>
              <a:t>dolayı</a:t>
            </a:r>
            <a:r>
              <a:rPr lang="en-US" sz="4000" dirty="0"/>
              <a:t> </a:t>
            </a:r>
            <a:r>
              <a:rPr lang="en-US" sz="4000" dirty="0" err="1"/>
              <a:t>ekonomik</a:t>
            </a:r>
            <a:r>
              <a:rPr lang="en-US" sz="4000" dirty="0"/>
              <a:t> </a:t>
            </a:r>
            <a:r>
              <a:rPr lang="en-US" sz="4000" dirty="0" err="1"/>
              <a:t>kayıplar</a:t>
            </a:r>
            <a:r>
              <a:rPr lang="en-US" sz="4000" dirty="0"/>
              <a:t> </a:t>
            </a:r>
            <a:r>
              <a:rPr lang="en-US" sz="4000" dirty="0" err="1"/>
              <a:t>söz</a:t>
            </a:r>
            <a:r>
              <a:rPr lang="en-US" sz="4000" dirty="0"/>
              <a:t> </a:t>
            </a:r>
            <a:r>
              <a:rPr lang="en-US" sz="4000" dirty="0" err="1"/>
              <a:t>konusu</a:t>
            </a:r>
            <a:r>
              <a:rPr lang="en-US" sz="4000" dirty="0"/>
              <a:t> </a:t>
            </a:r>
            <a:r>
              <a:rPr lang="en-US" sz="4000" dirty="0" err="1"/>
              <a:t>olabilir</a:t>
            </a:r>
            <a:r>
              <a:rPr lang="en-US" sz="4000" dirty="0"/>
              <a:t>. </a:t>
            </a:r>
          </a:p>
          <a:p>
            <a:pPr marL="457200" indent="-228600" defTabSz="914400">
              <a:buClr>
                <a:srgbClr val="FF0000"/>
              </a:buClr>
            </a:pPr>
            <a:endParaRPr lang="en-US" sz="4000" dirty="0"/>
          </a:p>
          <a:p>
            <a:pPr marL="457200" indent="-228600" defTabSz="914400">
              <a:buClr>
                <a:srgbClr val="FF0000"/>
              </a:buClr>
            </a:pPr>
            <a:r>
              <a:rPr lang="en-US" sz="4000" dirty="0" err="1"/>
              <a:t>Bazıları</a:t>
            </a:r>
            <a:r>
              <a:rPr lang="en-US" sz="4000" dirty="0"/>
              <a:t> </a:t>
            </a:r>
            <a:r>
              <a:rPr lang="en-US" sz="4000" dirty="0" err="1"/>
              <a:t>için</a:t>
            </a:r>
            <a:r>
              <a:rPr lang="tr-TR" sz="4000" dirty="0"/>
              <a:t>de</a:t>
            </a:r>
            <a:r>
              <a:rPr lang="en-US" sz="4000" dirty="0"/>
              <a:t> </a:t>
            </a:r>
            <a:r>
              <a:rPr lang="tr-TR" sz="4000" dirty="0"/>
              <a:t>günlük rutinlerinde değişiklik ve </a:t>
            </a:r>
            <a:r>
              <a:rPr lang="en-US" sz="4000" dirty="0" err="1"/>
              <a:t>belirsizlikler</a:t>
            </a:r>
            <a:r>
              <a:rPr lang="en-US" sz="4000" dirty="0"/>
              <a:t> </a:t>
            </a:r>
            <a:r>
              <a:rPr lang="en-US" sz="4000" dirty="0" err="1"/>
              <a:t>ortaya</a:t>
            </a:r>
            <a:r>
              <a:rPr lang="en-US" sz="4000" dirty="0"/>
              <a:t> </a:t>
            </a:r>
            <a:r>
              <a:rPr lang="en-US" sz="4000" dirty="0" err="1"/>
              <a:t>çıkabilir</a:t>
            </a:r>
            <a:r>
              <a:rPr lang="en-US" sz="4000" dirty="0"/>
              <a:t>. </a:t>
            </a:r>
          </a:p>
          <a:p>
            <a:pPr indent="-228600" defTabSz="914400">
              <a:buClr>
                <a:srgbClr val="FF0000"/>
              </a:buClr>
            </a:pPr>
            <a:endParaRPr lang="en-US" sz="3400" dirty="0"/>
          </a:p>
        </p:txBody>
      </p:sp>
    </p:spTree>
    <p:extLst>
      <p:ext uri="{BB962C8B-B14F-4D97-AF65-F5344CB8AC3E}">
        <p14:creationId xmlns:p14="http://schemas.microsoft.com/office/powerpoint/2010/main" val="26601779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ahne, yol, otoban içeren bir resim&#10;&#10;Açıklama otomatik olarak oluşturuldu">
            <a:extLst>
              <a:ext uri="{FF2B5EF4-FFF2-40B4-BE49-F238E27FC236}">
                <a16:creationId xmlns:a16="http://schemas.microsoft.com/office/drawing/2014/main" id="{0ACAF5BF-8D75-435C-8B15-3FD1B3F3827E}"/>
              </a:ext>
            </a:extLst>
          </p:cNvPr>
          <p:cNvPicPr>
            <a:picLocks noChangeAspect="1"/>
          </p:cNvPicPr>
          <p:nvPr/>
        </p:nvPicPr>
        <p:blipFill rotWithShape="1">
          <a:blip r:embed="rId2"/>
          <a:srcRect r="31051" b="9091"/>
          <a:stretch/>
        </p:blipFill>
        <p:spPr>
          <a:xfrm>
            <a:off x="7044477" y="10"/>
            <a:ext cx="17337935" cy="13715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9511932" cy="13716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6">
            <a:extLst>
              <a:ext uri="{FF2B5EF4-FFF2-40B4-BE49-F238E27FC236}">
                <a16:creationId xmlns:a16="http://schemas.microsoft.com/office/drawing/2014/main" id="{2908C009-7540-B641-B1CE-BA39C1F9CE69}"/>
              </a:ext>
            </a:extLst>
          </p:cNvPr>
          <p:cNvSpPr txBox="1"/>
          <p:nvPr/>
        </p:nvSpPr>
        <p:spPr>
          <a:xfrm>
            <a:off x="742139" y="2322576"/>
            <a:ext cx="7412816" cy="224942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600" b="1" dirty="0">
                <a:latin typeface="+mj-lt"/>
                <a:ea typeface="+mj-ea"/>
                <a:cs typeface="+mj-cs"/>
              </a:rPr>
              <a:t>SALGIN HASTALIK</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25027" y="1211616"/>
            <a:ext cx="146304" cy="1097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432" y="4886960"/>
            <a:ext cx="6601538" cy="3657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2EA40753-FCB5-47D3-9EE8-B307C93C2A55}"/>
              </a:ext>
            </a:extLst>
          </p:cNvPr>
          <p:cNvGraphicFramePr>
            <a:graphicFrameLocks noGrp="1"/>
          </p:cNvGraphicFramePr>
          <p:nvPr>
            <p:ph idx="1"/>
            <p:extLst>
              <p:ext uri="{D42A27DB-BD31-4B8C-83A1-F6EECF244321}">
                <p14:modId xmlns:p14="http://schemas.microsoft.com/office/powerpoint/2010/main" val="2391385332"/>
              </p:ext>
            </p:extLst>
          </p:nvPr>
        </p:nvGraphicFramePr>
        <p:xfrm>
          <a:off x="436282" y="4905248"/>
          <a:ext cx="8868392" cy="5281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91566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 y="0"/>
            <a:ext cx="2437631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24376317" cy="13716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7060" y="1917584"/>
            <a:ext cx="304800" cy="859480"/>
            <a:chOff x="215328" y="-46937"/>
            <a:chExt cx="304800" cy="2773841"/>
          </a:xfrm>
        </p:grpSpPr>
        <p:cxnSp>
          <p:nvCxnSpPr>
            <p:cNvPr id="49" name="Straight Connector 48">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150840"/>
            <a:ext cx="24095891" cy="8186612"/>
            <a:chOff x="1" y="2075420"/>
            <a:chExt cx="12048729" cy="4093306"/>
          </a:xfrm>
        </p:grpSpPr>
        <p:sp>
          <p:nvSpPr>
            <p:cNvPr id="55" name="Oval 54">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874751" y="2085256"/>
            <a:ext cx="5592922" cy="1422411"/>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517611" y="-2879569"/>
            <a:ext cx="1097209" cy="549007"/>
            <a:chOff x="7029447" y="3514725"/>
            <a:chExt cx="1285875" cy="549007"/>
          </a:xfrm>
        </p:grpSpPr>
        <p:cxnSp>
          <p:nvCxnSpPr>
            <p:cNvPr id="65" name="Straight Connector 64">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2281570"/>
            <a:ext cx="12191199" cy="1422504"/>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5021263" y="12155623"/>
            <a:ext cx="2571750" cy="549007"/>
            <a:chOff x="7029447" y="3514725"/>
            <a:chExt cx="1285875" cy="549007"/>
          </a:xfrm>
        </p:grpSpPr>
        <p:cxnSp>
          <p:nvCxnSpPr>
            <p:cNvPr id="73" name="Straight Connector 72">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 name="TextBox 6">
            <a:extLst>
              <a:ext uri="{FF2B5EF4-FFF2-40B4-BE49-F238E27FC236}">
                <a16:creationId xmlns:a16="http://schemas.microsoft.com/office/drawing/2014/main" id="{2908C009-7540-B641-B1CE-BA39C1F9CE69}"/>
              </a:ext>
            </a:extLst>
          </p:cNvPr>
          <p:cNvSpPr txBox="1"/>
          <p:nvPr/>
        </p:nvSpPr>
        <p:spPr>
          <a:xfrm>
            <a:off x="1261789" y="991984"/>
            <a:ext cx="8389734" cy="11277662"/>
          </a:xfrm>
          <a:prstGeom prst="rect">
            <a:avLst/>
          </a:prstGeom>
          <a:noFill/>
        </p:spPr>
        <p:txBody>
          <a:bodyPr vert="horz" lIns="91440" tIns="45720" rIns="91440" bIns="45720" rtlCol="0" anchor="ctr">
            <a:normAutofit/>
          </a:bodyPr>
          <a:lstStyle/>
          <a:p>
            <a:pPr marL="0" indent="-228600" defTabSz="914400">
              <a:lnSpc>
                <a:spcPct val="90000"/>
              </a:lnSpc>
              <a:spcBef>
                <a:spcPct val="0"/>
              </a:spcBef>
              <a:spcAft>
                <a:spcPts val="600"/>
              </a:spcAft>
            </a:pPr>
            <a:r>
              <a:rPr lang="en-US" sz="5400" kern="1200" dirty="0" err="1">
                <a:solidFill>
                  <a:schemeClr val="tx1"/>
                </a:solidFill>
                <a:latin typeface="+mj-lt"/>
                <a:ea typeface="+mj-ea"/>
                <a:cs typeface="+mj-cs"/>
              </a:rPr>
              <a:t>Salgın</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Dönemlerinde</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Yaşanan</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Stresin</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Üç</a:t>
            </a:r>
            <a:r>
              <a:rPr lang="en-US" sz="5400" kern="1200" dirty="0">
                <a:solidFill>
                  <a:schemeClr val="tx1"/>
                </a:solidFill>
                <a:latin typeface="+mj-lt"/>
                <a:ea typeface="+mj-ea"/>
                <a:cs typeface="+mj-cs"/>
              </a:rPr>
              <a:t> Ana </a:t>
            </a:r>
            <a:r>
              <a:rPr lang="tr-TR" sz="5400" dirty="0">
                <a:latin typeface="+mj-lt"/>
                <a:ea typeface="+mj-ea"/>
                <a:cs typeface="+mj-cs"/>
              </a:rPr>
              <a:t>Sebebi</a:t>
            </a:r>
          </a:p>
          <a:p>
            <a:pPr marL="0" indent="-228600" defTabSz="914400">
              <a:lnSpc>
                <a:spcPct val="90000"/>
              </a:lnSpc>
              <a:spcBef>
                <a:spcPct val="0"/>
              </a:spcBef>
              <a:spcAft>
                <a:spcPts val="600"/>
              </a:spcAft>
            </a:pPr>
            <a:r>
              <a:rPr lang="en-US" sz="5400" kern="1200" dirty="0" err="1">
                <a:solidFill>
                  <a:schemeClr val="tx1"/>
                </a:solidFill>
                <a:latin typeface="+mj-lt"/>
                <a:ea typeface="+mj-ea"/>
                <a:cs typeface="+mj-cs"/>
              </a:rPr>
              <a:t>Bulunmaktadır</a:t>
            </a:r>
            <a:r>
              <a:rPr lang="en-US" sz="9600" kern="1200" dirty="0">
                <a:solidFill>
                  <a:schemeClr val="tx1"/>
                </a:solidFill>
                <a:latin typeface="+mj-lt"/>
                <a:ea typeface="+mj-ea"/>
                <a:cs typeface="+mj-cs"/>
              </a:rPr>
              <a:t>:</a:t>
            </a:r>
          </a:p>
        </p:txBody>
      </p:sp>
      <p:graphicFrame>
        <p:nvGraphicFramePr>
          <p:cNvPr id="40" name="Content Placeholder 2">
            <a:extLst>
              <a:ext uri="{FF2B5EF4-FFF2-40B4-BE49-F238E27FC236}">
                <a16:creationId xmlns:a16="http://schemas.microsoft.com/office/drawing/2014/main" id="{577916FE-B08E-4A83-8641-2DF6EE486ECE}"/>
              </a:ext>
            </a:extLst>
          </p:cNvPr>
          <p:cNvGraphicFramePr>
            <a:graphicFrameLocks noGrp="1"/>
          </p:cNvGraphicFramePr>
          <p:nvPr>
            <p:ph idx="1"/>
            <p:extLst>
              <p:ext uri="{D42A27DB-BD31-4B8C-83A1-F6EECF244321}">
                <p14:modId xmlns:p14="http://schemas.microsoft.com/office/powerpoint/2010/main" val="3686677260"/>
              </p:ext>
            </p:extLst>
          </p:nvPr>
        </p:nvGraphicFramePr>
        <p:xfrm>
          <a:off x="9831252" y="1733170"/>
          <a:ext cx="13800553" cy="10112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0226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71736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
        <p:nvSpPr>
          <p:cNvPr id="4" name="Alternatif İşlem 3">
            <a:extLst>
              <a:ext uri="{FF2B5EF4-FFF2-40B4-BE49-F238E27FC236}">
                <a16:creationId xmlns:a16="http://schemas.microsoft.com/office/drawing/2014/main" id="{34C0E7B8-1A10-824C-B0FC-78F8D55A108B}"/>
              </a:ext>
            </a:extLst>
          </p:cNvPr>
          <p:cNvSpPr/>
          <p:nvPr/>
        </p:nvSpPr>
        <p:spPr>
          <a:xfrm>
            <a:off x="1532041" y="2137113"/>
            <a:ext cx="16369990" cy="959213"/>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532041" y="2186551"/>
            <a:ext cx="20338914" cy="9924584"/>
          </a:xfrm>
        </p:spPr>
        <p:txBody>
          <a:bodyPr>
            <a:noAutofit/>
          </a:bodyPr>
          <a:lstStyle/>
          <a:p>
            <a:pPr marL="0" indent="0">
              <a:lnSpc>
                <a:spcPct val="100000"/>
              </a:lnSpc>
              <a:buClr>
                <a:srgbClr val="FF0000"/>
              </a:buClr>
              <a:buNone/>
            </a:pPr>
            <a:r>
              <a:rPr lang="tr-TR" sz="5400" b="1" dirty="0">
                <a:solidFill>
                  <a:schemeClr val="bg1"/>
                </a:solidFill>
                <a:ea typeface="Calibri" panose="020F0502020204030204" pitchFamily="34" charset="0"/>
              </a:rPr>
              <a:t>Salgın sırasında karşılaşılan zorluklardan bazıları;</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Günlük yaşam rutinlerinde değişiklik</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Öğrenmenin sürekliliğindeki kırılmalar (ör. Sanal öğrenme ortamları, teknoloji erişimi ve bağlantı sorunları)</a:t>
            </a: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Sağlık hizmetlerinin sürekliliğindeki kesintiler (hastane </a:t>
            </a:r>
            <a:r>
              <a:rPr lang="tr-TR" sz="5400" dirty="0" err="1">
                <a:solidFill>
                  <a:prstClr val="black"/>
                </a:solidFill>
                <a:ea typeface="Calibri" panose="020F0502020204030204" pitchFamily="34" charset="0"/>
                <a:cs typeface="Times New Roman" panose="02020603050405020304" pitchFamily="18" charset="0"/>
              </a:rPr>
              <a:t>kontrollerin,randevuları</a:t>
            </a:r>
            <a:r>
              <a:rPr lang="tr-TR" sz="5400" dirty="0">
                <a:solidFill>
                  <a:prstClr val="black"/>
                </a:solidFill>
                <a:ea typeface="Calibri" panose="020F0502020204030204" pitchFamily="34" charset="0"/>
                <a:cs typeface="Times New Roman" panose="02020603050405020304" pitchFamily="18" charset="0"/>
              </a:rPr>
              <a:t> erteleme)</a:t>
            </a: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Kaybolan güvenlik ve güvende hissetme </a:t>
            </a:r>
            <a:r>
              <a:rPr lang="tr-TR" sz="5400" dirty="0" err="1">
                <a:solidFill>
                  <a:prstClr val="black"/>
                </a:solidFill>
                <a:ea typeface="Calibri" panose="020F0502020204030204" pitchFamily="34" charset="0"/>
                <a:cs typeface="Times New Roman" panose="02020603050405020304" pitchFamily="18" charset="0"/>
              </a:rPr>
              <a:t>eksikliği,gelecek</a:t>
            </a:r>
            <a:r>
              <a:rPr lang="tr-TR" sz="5400" dirty="0">
                <a:solidFill>
                  <a:prstClr val="black"/>
                </a:solidFill>
                <a:ea typeface="Calibri" panose="020F0502020204030204" pitchFamily="34" charset="0"/>
                <a:cs typeface="Times New Roman" panose="02020603050405020304" pitchFamily="18" charset="0"/>
              </a:rPr>
              <a:t> kaygısı</a:t>
            </a:r>
          </a:p>
          <a:p>
            <a:pPr marL="457200" indent="-457200">
              <a:lnSpc>
                <a:spcPct val="100000"/>
              </a:lnSpc>
              <a:buClr>
                <a:srgbClr val="FF0000"/>
              </a:buClr>
              <a:buFont typeface="Wingdings" panose="05000000000000000000" pitchFamily="2" charset="2"/>
              <a:buChar char="ü"/>
            </a:pPr>
            <a:r>
              <a:rPr lang="tr-TR" sz="5400" dirty="0">
                <a:cs typeface="Times New Roman" pitchFamily="18" charset="0"/>
              </a:rPr>
              <a:t>Salgın hastalığa bağlı yaşanan kayıplar ve defin işlemlerindeki değişen ritüeller</a:t>
            </a:r>
            <a:endParaRPr lang="tr-TR" sz="5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730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1610</Words>
  <Application>Microsoft Office PowerPoint</Application>
  <PresentationFormat>Özel</PresentationFormat>
  <Paragraphs>173</Paragraphs>
  <Slides>38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ÇOÇUKLARA NASIL YARDIMCI OLABİLİRSİNİZ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mehmet akif çetinkaya</cp:lastModifiedBy>
  <cp:revision>273</cp:revision>
  <dcterms:created xsi:type="dcterms:W3CDTF">2021-08-21T08:47:56Z</dcterms:created>
  <dcterms:modified xsi:type="dcterms:W3CDTF">2021-09-15T17:26:15Z</dcterms:modified>
</cp:coreProperties>
</file>